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59" r:id="rId4"/>
    <p:sldId id="273" r:id="rId5"/>
    <p:sldId id="274" r:id="rId6"/>
    <p:sldId id="256" r:id="rId7"/>
    <p:sldId id="266" r:id="rId8"/>
    <p:sldId id="267" r:id="rId9"/>
    <p:sldId id="268" r:id="rId10"/>
    <p:sldId id="261" r:id="rId11"/>
    <p:sldId id="269" r:id="rId12"/>
    <p:sldId id="309" r:id="rId13"/>
    <p:sldId id="277" r:id="rId14"/>
    <p:sldId id="276" r:id="rId15"/>
    <p:sldId id="275" r:id="rId16"/>
    <p:sldId id="270" r:id="rId17"/>
    <p:sldId id="271" r:id="rId18"/>
    <p:sldId id="272" r:id="rId19"/>
    <p:sldId id="262" r:id="rId20"/>
    <p:sldId id="285" r:id="rId21"/>
    <p:sldId id="288" r:id="rId22"/>
    <p:sldId id="287" r:id="rId23"/>
    <p:sldId id="286" r:id="rId24"/>
    <p:sldId id="278" r:id="rId25"/>
    <p:sldId id="284" r:id="rId26"/>
    <p:sldId id="283" r:id="rId27"/>
    <p:sldId id="282" r:id="rId28"/>
    <p:sldId id="279" r:id="rId29"/>
    <p:sldId id="280" r:id="rId30"/>
    <p:sldId id="281" r:id="rId31"/>
    <p:sldId id="263" r:id="rId32"/>
    <p:sldId id="306" r:id="rId33"/>
    <p:sldId id="307" r:id="rId34"/>
    <p:sldId id="290" r:id="rId35"/>
    <p:sldId id="291" r:id="rId36"/>
    <p:sldId id="292" r:id="rId37"/>
    <p:sldId id="264" r:id="rId38"/>
    <p:sldId id="293" r:id="rId39"/>
    <p:sldId id="310" r:id="rId40"/>
    <p:sldId id="298" r:id="rId41"/>
    <p:sldId id="299" r:id="rId42"/>
    <p:sldId id="300" r:id="rId43"/>
    <p:sldId id="297" r:id="rId44"/>
    <p:sldId id="294" r:id="rId45"/>
    <p:sldId id="295" r:id="rId46"/>
    <p:sldId id="296" r:id="rId47"/>
    <p:sldId id="265" r:id="rId48"/>
    <p:sldId id="301" r:id="rId49"/>
    <p:sldId id="308" r:id="rId50"/>
    <p:sldId id="305" r:id="rId51"/>
    <p:sldId id="302" r:id="rId52"/>
    <p:sldId id="303" r:id="rId53"/>
    <p:sldId id="30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49"/>
    <p:restoredTop sz="96327"/>
  </p:normalViewPr>
  <p:slideViewPr>
    <p:cSldViewPr snapToGrid="0">
      <p:cViewPr varScale="1">
        <p:scale>
          <a:sx n="79" d="100"/>
          <a:sy n="79" d="100"/>
        </p:scale>
        <p:origin x="216" y="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EDCB-B3B5-DA84-C662-24584FA0D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E55B90-B5F9-0863-BDD5-B2DE75B27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DEAA8-4488-5800-CA83-8D576150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094DB-ABA6-9532-ED8F-046A5CEE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14F38-1044-24DD-80EC-9F1BE00D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5F7F-C7E1-C625-ED61-5BF07E4F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93936-7E45-4947-C143-1C7663E11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6CED1-683C-4AF7-4228-027B7072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F1FFF-C37B-A399-FB70-6C4DA178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CE75-AD22-C3A0-1204-7ADDA259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529800-2F7E-1F16-D2C4-C52E2784C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72366-A4FC-2FE2-5F2E-639E9567F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D18D3-AABE-A64D-31E2-82735CB4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F9E51-3FE9-F4E7-451E-10F125FE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05F1B-F8C3-F3F2-6E61-06F9B2D5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BBAC-84B9-B9DA-05CE-BFEE0357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6C89B-D715-8D70-5863-87970A46A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DAB0F-5C0E-DE4C-4E71-6E8021BE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99272-6D94-BDE4-BECA-F001AC9A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4644-6CFE-617B-6F58-9946C584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3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B6B1-AEEE-F4A7-70DB-71C548BD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F11F5-4859-9B7F-43E5-59F242F1B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3BA9-2BDD-8F6D-240E-52D3E741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367BA-A235-629C-8F4B-046A6E36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5C2B1-994B-0380-7D54-21EBDD2D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5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FC03-0228-A9BC-088B-EC290CDA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A1ECC-7787-73EF-5EBC-1F4A40648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BA63A-0DFE-2780-F2F5-21E1A783F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4A4EB-14B5-3688-11A9-17E59A9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5A19D-76D5-CE1D-FC78-6B1F3454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9BABE-9060-9A31-2589-36B44090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5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2BA0-4B84-12E6-3C47-74D78488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352BD-72B9-8B1A-0F70-B2807CE9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7853D-9FC3-37BB-7ABF-CAB4C195D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70C1F-BE0C-0119-CEA5-C23211E7C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42D2-54DB-8071-CC33-A285E3739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40D664-4372-27CF-9DDD-5765A8A9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66EE5C-94CE-D8DA-B7CE-EE686C04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724B45-3A76-2F83-D25F-795ACB96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4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57ED-4F36-7BE9-29BD-1DE43645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0AEF7-7733-E992-BD7E-E5946AD9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4EE1D-95BD-887C-05E8-FCBD1B88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21A5E-A398-491B-32F9-BF966CFE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9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6BEE9C-D807-380B-BFAD-F0292BD7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3E5F38-97FC-5710-EBF8-535D65AD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41863-6FB4-6C05-AAA7-16E192E0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2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F41B-E30E-ADF5-A7FC-3A4067A1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9A4A7-4E43-3721-081F-8761C450E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95BB6-1F54-29FE-65B0-5ADAC3B42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01F9C-1D2B-2AF7-3DFB-D73A16CF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5C968-ED44-F6FA-9EAD-A4D56531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58BA8-16A0-5157-2B63-4C72B517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9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592-C606-2BF7-B1EF-ED7D2753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BAD65-711E-A102-EED4-8B03D350A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B2C36-30C3-0B6A-D7CD-F26B49262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5BC60-E212-8FA5-453A-D12F7C1F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92F09-F0BC-32DB-7076-28E2F6BB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095E4-BC48-52EE-DF6C-D0D76E22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B3DCC9-7663-A1D1-3B89-35B3A84C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3574-FB68-65F4-B4E5-51D67A5EF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AED57-FEBD-DDBA-447D-38782EF7A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D0C2E-87AB-BC43-92B4-7972D127AC5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C624-009E-A784-2893-7E1105A70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2D964-EA7E-4FD1-8BDF-8E900A7F9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BC5F65-DB76-1E4D-2779-C4F69C228FF1}"/>
              </a:ext>
            </a:extLst>
          </p:cNvPr>
          <p:cNvSpPr txBox="1">
            <a:spLocks/>
          </p:cNvSpPr>
          <p:nvPr/>
        </p:nvSpPr>
        <p:spPr>
          <a:xfrm>
            <a:off x="6075054" y="2685793"/>
            <a:ext cx="6316204" cy="2380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Raleway" panose="020B0503030101060003" pitchFamily="34" charset="77"/>
              </a:rPr>
              <a:t>Art Contest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8CD92F0-B05E-E043-839F-79DE234A17CB}"/>
              </a:ext>
            </a:extLst>
          </p:cNvPr>
          <p:cNvSpPr txBox="1">
            <a:spLocks/>
          </p:cNvSpPr>
          <p:nvPr/>
        </p:nvSpPr>
        <p:spPr>
          <a:xfrm>
            <a:off x="6075054" y="4261299"/>
            <a:ext cx="4171479" cy="1610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2023 - 2024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8B0-0315-D62C-EFF3-7FD8C5D2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281" y="1912959"/>
            <a:ext cx="3576026" cy="315366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C1D889-DA8D-26A1-836D-009E92DB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76" y="408627"/>
            <a:ext cx="6681428" cy="51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5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3 - 5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2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8A6941-6458-F3F4-F6A5-8284BDD2F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207" y="501251"/>
            <a:ext cx="4015711" cy="34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84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Morgan </a:t>
            </a:r>
            <a:r>
              <a:rPr lang="en-US" sz="2800" b="1" dirty="0" err="1"/>
              <a:t>Huges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&amp; Science</a:t>
            </a:r>
          </a:p>
          <a:p>
            <a:r>
              <a:rPr lang="en-US" sz="2000" i="1" dirty="0"/>
              <a:t>Fairfield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780" y="-89501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069" y="-89501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child's drawing of a child reading a book&#10;&#10;Description automatically generated">
            <a:extLst>
              <a:ext uri="{FF2B5EF4-FFF2-40B4-BE49-F238E27FC236}">
                <a16:creationId xmlns:a16="http://schemas.microsoft.com/office/drawing/2014/main" id="{2619A1D9-7A31-7622-3484-E654E3A93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898" y="1860885"/>
            <a:ext cx="6202584" cy="383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47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Jenifer </a:t>
            </a:r>
            <a:r>
              <a:rPr lang="en-US" sz="2800" b="1" dirty="0" err="1"/>
              <a:t>Clavel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Arden Elementary School</a:t>
            </a:r>
          </a:p>
          <a:p>
            <a:r>
              <a:rPr lang="en-US" sz="2000" i="1" dirty="0"/>
              <a:t>Richland County School </a:t>
            </a:r>
          </a:p>
          <a:p>
            <a:r>
              <a:rPr lang="en-US" sz="2000" i="1" dirty="0"/>
              <a:t>District One</a:t>
            </a:r>
          </a:p>
          <a:p>
            <a:endParaRPr lang="en-US" sz="2000" i="1" dirty="0"/>
          </a:p>
          <a:p>
            <a:r>
              <a:rPr lang="en-US" sz="2000" i="1" dirty="0"/>
              <a:t>Teacher: George Sims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780" y="-89501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069" y="-89501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child's drawing of a person reading a book&#10;&#10;Description automatically generated">
            <a:extLst>
              <a:ext uri="{FF2B5EF4-FFF2-40B4-BE49-F238E27FC236}">
                <a16:creationId xmlns:a16="http://schemas.microsoft.com/office/drawing/2014/main" id="{75C38D2A-0CF4-574D-FAB8-D8ED757B0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494" y="1860885"/>
            <a:ext cx="5793264" cy="385010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608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Maggie Brown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Camperdown Academy </a:t>
            </a:r>
          </a:p>
          <a:p>
            <a:r>
              <a:rPr lang="en-US" sz="2000" i="1" dirty="0"/>
              <a:t>Greenville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Ruth Thomas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780" y="-189387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069" y="-189387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colorful painting of trees and mountains&#10;&#10;Description automatically generated">
            <a:extLst>
              <a:ext uri="{FF2B5EF4-FFF2-40B4-BE49-F238E27FC236}">
                <a16:creationId xmlns:a16="http://schemas.microsoft.com/office/drawing/2014/main" id="{D4492AD5-3339-6990-26BA-186558AEF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56593" y="1562187"/>
            <a:ext cx="5442517" cy="4042203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059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Kenya Pauling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&amp; Science</a:t>
            </a:r>
          </a:p>
          <a:p>
            <a:r>
              <a:rPr lang="en-US" sz="2000" i="1" dirty="0"/>
              <a:t>Fairfield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0" name="Picture 9" descr="A painting of two people reading a book&#10;&#10;Description automatically generated">
            <a:extLst>
              <a:ext uri="{FF2B5EF4-FFF2-40B4-BE49-F238E27FC236}">
                <a16:creationId xmlns:a16="http://schemas.microsoft.com/office/drawing/2014/main" id="{D1F4E15F-20C0-088C-8710-2AE2E1BCC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644" y="1655939"/>
            <a:ext cx="6067226" cy="4424019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2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Sajan</a:t>
            </a:r>
            <a:r>
              <a:rPr lang="en-US" sz="2800" b="1" dirty="0"/>
              <a:t> Patel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Camperdown Academy</a:t>
            </a:r>
          </a:p>
          <a:p>
            <a:r>
              <a:rPr lang="en-US" sz="2000" i="1" dirty="0"/>
              <a:t>Greenville County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Ruth Thomas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colorful painting of a landscape&#10;&#10;Description automatically generated with medium confidence">
            <a:extLst>
              <a:ext uri="{FF2B5EF4-FFF2-40B4-BE49-F238E27FC236}">
                <a16:creationId xmlns:a16="http://schemas.microsoft.com/office/drawing/2014/main" id="{7637A4AB-2CAB-7EC9-2D58-48D5B7F11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289" y="1655939"/>
            <a:ext cx="5830614" cy="4427622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01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Serenity Foster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Chester Park Elementary </a:t>
            </a:r>
            <a:br>
              <a:rPr lang="en-US" sz="2000" i="1" dirty="0"/>
            </a:br>
            <a:r>
              <a:rPr lang="en-US" sz="2000" i="1" dirty="0"/>
              <a:t>School of Inquiry</a:t>
            </a:r>
          </a:p>
          <a:p>
            <a:r>
              <a:rPr lang="en-US" sz="2000" i="1" dirty="0"/>
              <a:t>Chester County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Jamie Rankin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046" y="-181148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810" y="-181148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drawing of a palm tree&#10;&#10;Description automatically generated">
            <a:extLst>
              <a:ext uri="{FF2B5EF4-FFF2-40B4-BE49-F238E27FC236}">
                <a16:creationId xmlns:a16="http://schemas.microsoft.com/office/drawing/2014/main" id="{4391D7A7-6388-78B7-A32C-F0645E80B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87099" y="1618060"/>
            <a:ext cx="5389147" cy="4041860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606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 err="1"/>
              <a:t>Alaiyah</a:t>
            </a:r>
            <a:r>
              <a:rPr lang="en-US" sz="2800" b="1" dirty="0"/>
              <a:t> </a:t>
            </a:r>
            <a:r>
              <a:rPr lang="en-US" sz="2800" b="1" dirty="0" err="1"/>
              <a:t>Gatson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750" y="-147253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090" y="-147253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drawing of a person standing on a book&#10;&#10;Description automatically generated">
            <a:extLst>
              <a:ext uri="{FF2B5EF4-FFF2-40B4-BE49-F238E27FC236}">
                <a16:creationId xmlns:a16="http://schemas.microsoft.com/office/drawing/2014/main" id="{3B7FC5AB-109E-938B-9C40-7FA84388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006" y="1283368"/>
            <a:ext cx="6425914" cy="443789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287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Paris Davis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722" y="-13604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47" y="-13604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ainting of a person reading a book&#10;&#10;Description automatically generated">
            <a:extLst>
              <a:ext uri="{FF2B5EF4-FFF2-40B4-BE49-F238E27FC236}">
                <a16:creationId xmlns:a16="http://schemas.microsoft.com/office/drawing/2014/main" id="{0C8B2309-5D2D-80BC-3BD7-E9315ABDE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922" y="1395419"/>
            <a:ext cx="6544657" cy="4294931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227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6 - 8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3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AA8AC-10DE-09B0-6386-7895D33F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951" y="677889"/>
            <a:ext cx="2262499" cy="31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4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08C8BD-19A3-D46A-30EC-B8E560A77C61}"/>
              </a:ext>
            </a:extLst>
          </p:cNvPr>
          <p:cNvSpPr txBox="1"/>
          <p:nvPr/>
        </p:nvSpPr>
        <p:spPr>
          <a:xfrm>
            <a:off x="915301" y="996438"/>
            <a:ext cx="4339909" cy="27962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BEST IN SHOW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all" dirty="0">
                <a:latin typeface="+mj-lt"/>
                <a:ea typeface="+mj-ea"/>
                <a:cs typeface="+mj-cs"/>
              </a:rPr>
              <a:t>Amanda </a:t>
            </a:r>
            <a:r>
              <a:rPr lang="en-US" sz="9600" b="1" cap="all" dirty="0" err="1">
                <a:latin typeface="+mj-lt"/>
                <a:ea typeface="+mj-ea"/>
                <a:cs typeface="+mj-cs"/>
              </a:rPr>
              <a:t>Paciotti</a:t>
            </a:r>
            <a:endParaRPr lang="en-US" sz="9600" b="1" cap="all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500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9FAE5-3320-9E0E-9F64-B528D3461B9F}"/>
              </a:ext>
            </a:extLst>
          </p:cNvPr>
          <p:cNvSpPr txBox="1"/>
          <p:nvPr/>
        </p:nvSpPr>
        <p:spPr>
          <a:xfrm>
            <a:off x="915301" y="3049917"/>
            <a:ext cx="3526523" cy="1725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South Florence High School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Florence School District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Teacher: Mrs. Adrianna Gardner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DC00D24-B953-B7B4-0234-22853AD1F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20" y="3912570"/>
            <a:ext cx="3471115" cy="2682225"/>
          </a:xfrm>
          <a:prstGeom prst="rect">
            <a:avLst/>
          </a:prstGeom>
        </p:spPr>
      </p:pic>
      <p:pic>
        <p:nvPicPr>
          <p:cNvPr id="13" name="Picture 12" descr="A drawing of a mountain and a river&#10;&#10;Description automatically generated">
            <a:extLst>
              <a:ext uri="{FF2B5EF4-FFF2-40B4-BE49-F238E27FC236}">
                <a16:creationId xmlns:a16="http://schemas.microsoft.com/office/drawing/2014/main" id="{47CEC152-6C0A-98D6-37F4-F96A60101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799" y="996438"/>
            <a:ext cx="6297024" cy="4761335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8A16A9-2FAE-9675-1712-20CBFCB9B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935" y="-1759462"/>
            <a:ext cx="292100" cy="2755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4D4DE-7CDA-F93A-D184-517F0014E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470" y="-1759462"/>
            <a:ext cx="2921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3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445779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Shia Millen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William J. Clark Middle School</a:t>
            </a:r>
          </a:p>
          <a:p>
            <a:r>
              <a:rPr lang="en-US" sz="2000" i="1" dirty="0"/>
              <a:t>Orangeburg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Malissa Wright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457" y="-145818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808" y="-145818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4" name="Picture 13" descr="A child reading a book&#10;&#10;Description automatically generated">
            <a:extLst>
              <a:ext uri="{FF2B5EF4-FFF2-40B4-BE49-F238E27FC236}">
                <a16:creationId xmlns:a16="http://schemas.microsoft.com/office/drawing/2014/main" id="{CE0EF066-A706-689B-259A-D2C5C9F06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158" y="1297715"/>
            <a:ext cx="6206204" cy="4079285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24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445779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Kimberly Torres-Lopez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 err="1"/>
              <a:t>Harleyville</a:t>
            </a:r>
            <a:r>
              <a:rPr lang="en-US" sz="2000" i="1" dirty="0"/>
              <a:t>-Ridgeville Middle School</a:t>
            </a:r>
          </a:p>
          <a:p>
            <a:r>
              <a:rPr lang="en-US" sz="2000" i="1" dirty="0"/>
              <a:t>Dorchester School District 4</a:t>
            </a:r>
          </a:p>
          <a:p>
            <a:endParaRPr lang="en-US" sz="2000" i="1" dirty="0"/>
          </a:p>
          <a:p>
            <a:r>
              <a:rPr lang="en-US" sz="2000" i="1" dirty="0"/>
              <a:t>Teacher: Carmen </a:t>
            </a:r>
            <a:r>
              <a:rPr lang="en-US" sz="2000" i="1" dirty="0" err="1"/>
              <a:t>Bilton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843" y="-145818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808" y="-145818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2" name="Picture 11" descr="A drawing of houses in the mountains&#10;&#10;Description automatically generated">
            <a:extLst>
              <a:ext uri="{FF2B5EF4-FFF2-40B4-BE49-F238E27FC236}">
                <a16:creationId xmlns:a16="http://schemas.microsoft.com/office/drawing/2014/main" id="{25D2FD48-CF1C-1386-E063-FF5165CC7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934" y="1285917"/>
            <a:ext cx="5619420" cy="4360904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51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445779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Taylor Brown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</a:t>
            </a:r>
          </a:p>
          <a:p>
            <a:r>
              <a:rPr lang="en-US" sz="2000" i="1" dirty="0"/>
              <a:t>Math &amp; Science</a:t>
            </a:r>
          </a:p>
          <a:p>
            <a:r>
              <a:rPr lang="en-US" sz="2000" i="1" dirty="0"/>
              <a:t>Fairfield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Kimi Daly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23" y="-161436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472" y="-160256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0" name="Picture 9" descr="A painting of a book and a snake&#10;&#10;Description automatically generated">
            <a:extLst>
              <a:ext uri="{FF2B5EF4-FFF2-40B4-BE49-F238E27FC236}">
                <a16:creationId xmlns:a16="http://schemas.microsoft.com/office/drawing/2014/main" id="{8A2E6B8D-284A-3AF0-86D2-B1BE4D02E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581" y="1144274"/>
            <a:ext cx="6161058" cy="4569451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0223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445779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Sophia Price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Seneca Middle School</a:t>
            </a:r>
          </a:p>
          <a:p>
            <a:r>
              <a:rPr lang="en-US" sz="2000" i="1" dirty="0"/>
              <a:t>Oconee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Mara Diaz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23" y="-164644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472" y="-160256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beach with palm trees and mountains&#10;&#10;Description automatically generated">
            <a:extLst>
              <a:ext uri="{FF2B5EF4-FFF2-40B4-BE49-F238E27FC236}">
                <a16:creationId xmlns:a16="http://schemas.microsoft.com/office/drawing/2014/main" id="{5C727543-FA50-B25F-ADE1-07DB19E7F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873" y="1101857"/>
            <a:ext cx="6070356" cy="4748788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7155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44577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Mirtza</a:t>
            </a:r>
            <a:r>
              <a:rPr lang="en-US" sz="2800" b="1" dirty="0"/>
              <a:t> Daniella Zavala </a:t>
            </a:r>
            <a:r>
              <a:rPr lang="en-US" sz="2800" b="1" dirty="0" err="1"/>
              <a:t>Nabra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</a:t>
            </a:r>
          </a:p>
          <a:p>
            <a:r>
              <a:rPr lang="en-US" sz="2000" i="1" dirty="0"/>
              <a:t>Math &amp; Science</a:t>
            </a:r>
          </a:p>
          <a:p>
            <a:r>
              <a:rPr lang="en-US" sz="2000" i="1" dirty="0"/>
              <a:t>Fairfield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65" y="-180307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390" y="-180307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drawing of a tree&#10;&#10;Description automatically generated">
            <a:extLst>
              <a:ext uri="{FF2B5EF4-FFF2-40B4-BE49-F238E27FC236}">
                <a16:creationId xmlns:a16="http://schemas.microsoft.com/office/drawing/2014/main" id="{2CC60E66-0373-4E6F-91FF-F020E50B3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859817" y="1217803"/>
            <a:ext cx="4987741" cy="4457793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164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Sherod Garvin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Williston Elko High School</a:t>
            </a:r>
          </a:p>
          <a:p>
            <a:r>
              <a:rPr lang="en-US" sz="2000" i="1" dirty="0" err="1"/>
              <a:t>Barnell</a:t>
            </a:r>
            <a:r>
              <a:rPr lang="en-US" sz="2000" i="1" dirty="0"/>
              <a:t> County Consolidated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Morgan Sanders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91" y="-180307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916" y="-180307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painting of a tree and a book&#10;&#10;Description automatically generated">
            <a:extLst>
              <a:ext uri="{FF2B5EF4-FFF2-40B4-BE49-F238E27FC236}">
                <a16:creationId xmlns:a16="http://schemas.microsoft.com/office/drawing/2014/main" id="{818E7393-E5CD-99F7-3658-3B15B79EA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112190" y="1532154"/>
            <a:ext cx="5452460" cy="4293812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362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Harmony Dreher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William J. Clark Middle School</a:t>
            </a:r>
          </a:p>
          <a:p>
            <a:r>
              <a:rPr lang="en-US" sz="2000" i="1" dirty="0"/>
              <a:t>Orangeburg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Malissa Wright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child sitting on a horse&#10;&#10;Description automatically generated">
            <a:extLst>
              <a:ext uri="{FF2B5EF4-FFF2-40B4-BE49-F238E27FC236}">
                <a16:creationId xmlns:a16="http://schemas.microsoft.com/office/drawing/2014/main" id="{8A576F32-9FF9-F472-97BF-DE505C343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579" y="1621780"/>
            <a:ext cx="6157414" cy="4079287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067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Nicole Ortiz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William J. Clark Middle School</a:t>
            </a:r>
          </a:p>
          <a:p>
            <a:r>
              <a:rPr lang="en-US" sz="2000" i="1" dirty="0"/>
              <a:t>Orangeburg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Malissa Wright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drawing of a group of people&#10;&#10;Description automatically generated">
            <a:extLst>
              <a:ext uri="{FF2B5EF4-FFF2-40B4-BE49-F238E27FC236}">
                <a16:creationId xmlns:a16="http://schemas.microsoft.com/office/drawing/2014/main" id="{BC1E6AF0-2201-2263-C2AD-7B8119FEE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805" y="1655939"/>
            <a:ext cx="6167110" cy="407928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741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Henry </a:t>
            </a:r>
            <a:r>
              <a:rPr lang="en-US" sz="2800" b="1" dirty="0" err="1"/>
              <a:t>Sease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 err="1"/>
              <a:t>Buist</a:t>
            </a:r>
            <a:r>
              <a:rPr lang="en-US" sz="2000" i="1" dirty="0"/>
              <a:t> Academy </a:t>
            </a:r>
          </a:p>
          <a:p>
            <a:r>
              <a:rPr lang="en-US" sz="2000" i="1" dirty="0"/>
              <a:t>Charleston County </a:t>
            </a:r>
          </a:p>
          <a:p>
            <a:r>
              <a:rPr lang="en-US" sz="2000" i="1" dirty="0"/>
              <a:t>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Wendie Kilgore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266" y="-116926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219" y="-105697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drawing of a landscape with a book&#10;&#10;Description automatically generated with medium confidence">
            <a:extLst>
              <a:ext uri="{FF2B5EF4-FFF2-40B4-BE49-F238E27FC236}">
                <a16:creationId xmlns:a16="http://schemas.microsoft.com/office/drawing/2014/main" id="{257F0ED6-1299-4A15-56B9-D5A470B0F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117" y="1586632"/>
            <a:ext cx="6167110" cy="407928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074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 err="1"/>
              <a:t>Prajwala</a:t>
            </a:r>
            <a:r>
              <a:rPr lang="en-US" sz="2800" b="1" dirty="0"/>
              <a:t> </a:t>
            </a:r>
            <a:r>
              <a:rPr lang="en-US" sz="2800" b="1" dirty="0" err="1"/>
              <a:t>Peddapalli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William J. Clark Middle School</a:t>
            </a:r>
          </a:p>
          <a:p>
            <a:r>
              <a:rPr lang="en-US" sz="2000" dirty="0"/>
              <a:t>Orangeburg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Malissa Wright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64" y="-115169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04" y="-115169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drawing of a map of the island&#10;&#10;Description automatically generated">
            <a:extLst>
              <a:ext uri="{FF2B5EF4-FFF2-40B4-BE49-F238E27FC236}">
                <a16:creationId xmlns:a16="http://schemas.microsoft.com/office/drawing/2014/main" id="{7E79A1E9-3477-6A85-8DBB-0D79B2FB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250" y="1604208"/>
            <a:ext cx="6147747" cy="407928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85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>
                <a:latin typeface="Raleway" panose="020B0503030101060003" pitchFamily="34" charset="77"/>
              </a:rPr>
              <a:t>Grades K - 2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F8DB6D-5936-A396-7DFE-A4B76344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843" y="1266980"/>
            <a:ext cx="4960442" cy="272247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1569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1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5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 err="1"/>
              <a:t>Hanika</a:t>
            </a:r>
            <a:r>
              <a:rPr lang="en-US" sz="2800" b="1" dirty="0"/>
              <a:t> Faith </a:t>
            </a:r>
            <a:r>
              <a:rPr lang="en-US" sz="2800" b="1" dirty="0" err="1"/>
              <a:t>DeGracia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William J. Clark Middle School</a:t>
            </a:r>
          </a:p>
          <a:p>
            <a:r>
              <a:rPr lang="en-US" sz="2000" dirty="0"/>
              <a:t>Orangeburg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Malissa Wright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030" y="-13604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755" y="-13604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a hand holding a book&#10;&#10;Description automatically generated">
            <a:extLst>
              <a:ext uri="{FF2B5EF4-FFF2-40B4-BE49-F238E27FC236}">
                <a16:creationId xmlns:a16="http://schemas.microsoft.com/office/drawing/2014/main" id="{E9A8E4DA-FCB8-9DC1-74DB-86C7CD29C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693" y="1395419"/>
            <a:ext cx="5698342" cy="3739537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248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9 - 12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4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1A313B-1700-3195-63F1-F3A349B71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368" y="843525"/>
            <a:ext cx="2278624" cy="31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49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Willie </a:t>
            </a:r>
            <a:r>
              <a:rPr lang="en-US" sz="2800" b="1" dirty="0" err="1"/>
              <a:t>Tozzi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North Myrtle Beach High School</a:t>
            </a:r>
          </a:p>
          <a:p>
            <a:r>
              <a:rPr lang="en-US" sz="2000" i="1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Teachers: Tina Martin &amp; </a:t>
            </a:r>
          </a:p>
          <a:p>
            <a:r>
              <a:rPr lang="en-US" sz="2000" i="1" dirty="0"/>
              <a:t>Lauren Woodward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beach with a boat and a person reading a book&#10;&#10;Description automatically generated">
            <a:extLst>
              <a:ext uri="{FF2B5EF4-FFF2-40B4-BE49-F238E27FC236}">
                <a16:creationId xmlns:a16="http://schemas.microsoft.com/office/drawing/2014/main" id="{BA71AA4C-B781-5D57-673D-97CE59353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858" y="1647861"/>
            <a:ext cx="6029247" cy="46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03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Milo Goodson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North Myrtle Beach High School</a:t>
            </a:r>
          </a:p>
          <a:p>
            <a:r>
              <a:rPr lang="en-US" sz="2000" i="1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Teachers: Tina Martin &amp; </a:t>
            </a:r>
          </a:p>
          <a:p>
            <a:r>
              <a:rPr lang="en-US" sz="2000" i="1" dirty="0"/>
              <a:t>Lauren Woodward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person reading a book&#10;&#10;Description automatically generated">
            <a:extLst>
              <a:ext uri="{FF2B5EF4-FFF2-40B4-BE49-F238E27FC236}">
                <a16:creationId xmlns:a16="http://schemas.microsoft.com/office/drawing/2014/main" id="{BD29A83B-76CC-48CD-A96A-BBFBE2C9F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238" y="1655939"/>
            <a:ext cx="5723676" cy="425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60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 err="1"/>
              <a:t>Ky’Mari</a:t>
            </a:r>
            <a:r>
              <a:rPr lang="en-US" sz="2800" b="1" dirty="0"/>
              <a:t> Johnson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Orangeburg Wilkinson </a:t>
            </a:r>
          </a:p>
          <a:p>
            <a:r>
              <a:rPr lang="en-US" sz="2000" i="1" dirty="0"/>
              <a:t>High School</a:t>
            </a:r>
          </a:p>
          <a:p>
            <a:r>
              <a:rPr lang="en-US" sz="2000" i="1" dirty="0"/>
              <a:t>Orangeburg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Kima </a:t>
            </a:r>
            <a:r>
              <a:rPr lang="en-US" sz="2000" i="1" dirty="0" err="1"/>
              <a:t>Remekie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266" y="-137781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906" y="-134801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oster with a drawing of a lake and a book&#10;&#10;Description automatically generated with medium confidence">
            <a:extLst>
              <a:ext uri="{FF2B5EF4-FFF2-40B4-BE49-F238E27FC236}">
                <a16:creationId xmlns:a16="http://schemas.microsoft.com/office/drawing/2014/main" id="{270647A6-BF31-7B3A-6C6E-81B82B494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064" y="1407888"/>
            <a:ext cx="6135416" cy="450569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833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Laila </a:t>
            </a:r>
            <a:r>
              <a:rPr lang="en-US" sz="2800" b="1" dirty="0" err="1"/>
              <a:t>Chavais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Williston Elko High School</a:t>
            </a:r>
          </a:p>
          <a:p>
            <a:r>
              <a:rPr lang="en-US" sz="2000" dirty="0" err="1"/>
              <a:t>Barnell</a:t>
            </a:r>
            <a:r>
              <a:rPr lang="en-US" sz="2000" dirty="0"/>
              <a:t> County Consolidated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Morgan Sanders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082" y="-206248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608" y="-206082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drawing of a hand on a book&#10;&#10;Description automatically generated">
            <a:extLst>
              <a:ext uri="{FF2B5EF4-FFF2-40B4-BE49-F238E27FC236}">
                <a16:creationId xmlns:a16="http://schemas.microsoft.com/office/drawing/2014/main" id="{32D4E1F5-1535-203C-3604-C7AE063FB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19481" y="1359682"/>
            <a:ext cx="5561909" cy="4229368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54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 err="1"/>
              <a:t>Sklyer</a:t>
            </a:r>
            <a:r>
              <a:rPr lang="en-US" sz="2800" b="1" dirty="0"/>
              <a:t> Cromer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North Myrtle Beach High School</a:t>
            </a:r>
          </a:p>
          <a:p>
            <a:r>
              <a:rPr lang="en-US" sz="2000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Tina Martin </a:t>
            </a:r>
          </a:p>
          <a:p>
            <a:r>
              <a:rPr lang="en-US" sz="2000" i="1" dirty="0"/>
              <a:t>&amp; Lauren Woodward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99" y="-185778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671" y="-185778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ainting of a person and a book&#10;&#10;Description automatically generated">
            <a:extLst>
              <a:ext uri="{FF2B5EF4-FFF2-40B4-BE49-F238E27FC236}">
                <a16:creationId xmlns:a16="http://schemas.microsoft.com/office/drawing/2014/main" id="{C05EC8FB-46BC-5A63-5463-E923D9DF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916" y="898117"/>
            <a:ext cx="5636753" cy="4828918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971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9" y="3861174"/>
            <a:ext cx="3136626" cy="552042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cap="all" dirty="0">
                <a:latin typeface="Raleway" panose="020B0503030101060003" pitchFamily="34" charset="77"/>
              </a:rPr>
              <a:t>DIGITAL ART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298449" y="3183109"/>
            <a:ext cx="4541520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81B41-9FFF-F00A-14AC-DA522CCB8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398" y="1524000"/>
            <a:ext cx="2992928" cy="23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91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Zyir</a:t>
            </a:r>
            <a:r>
              <a:rPr lang="en-US" sz="2800" b="1" dirty="0"/>
              <a:t> Vamper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Academy for the Arts, Science and Technology</a:t>
            </a:r>
          </a:p>
          <a:p>
            <a:r>
              <a:rPr lang="en-US" sz="2000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Lesley </a:t>
            </a:r>
            <a:r>
              <a:rPr lang="en-US" sz="2000" i="1" dirty="0" err="1"/>
              <a:t>Etherson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7" y="-157503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162" y="-157296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2427B77B-13D0-42E0-87A7-AEA0D91AA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412" y="1180865"/>
            <a:ext cx="43933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98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Gracie </a:t>
            </a:r>
            <a:r>
              <a:rPr lang="en-US" sz="2800" b="1" dirty="0" err="1"/>
              <a:t>Leviner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7" y="-157503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162" y="-157296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collage of images of children reading&#10;&#10;Description automatically generated">
            <a:extLst>
              <a:ext uri="{FF2B5EF4-FFF2-40B4-BE49-F238E27FC236}">
                <a16:creationId xmlns:a16="http://schemas.microsoft.com/office/drawing/2014/main" id="{EC76A825-F81A-B4E5-8819-69CA8AA6E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508" y="1180865"/>
            <a:ext cx="6029153" cy="4534425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59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236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Lola Knight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Arden Elementary School</a:t>
            </a:r>
          </a:p>
          <a:p>
            <a:r>
              <a:rPr lang="en-US" sz="2000" i="1" dirty="0"/>
              <a:t>Richland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George Sims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862" y="-118377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397" y="-118377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0" name="Picture 9" descr="A child's drawing of a child&#10;&#10;Description automatically generated">
            <a:extLst>
              <a:ext uri="{FF2B5EF4-FFF2-40B4-BE49-F238E27FC236}">
                <a16:creationId xmlns:a16="http://schemas.microsoft.com/office/drawing/2014/main" id="{6C574330-9164-DDF8-F9DC-29799AAD8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6"/>
          <a:stretch/>
        </p:blipFill>
        <p:spPr>
          <a:xfrm>
            <a:off x="5743074" y="1572126"/>
            <a:ext cx="6126049" cy="4100007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062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Aiden Franklin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157" y="-66115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630" y="-67512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person reading a book&#10;&#10;Description automatically generated">
            <a:extLst>
              <a:ext uri="{FF2B5EF4-FFF2-40B4-BE49-F238E27FC236}">
                <a16:creationId xmlns:a16="http://schemas.microsoft.com/office/drawing/2014/main" id="{6124262C-DB4D-B893-3497-6885E8434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707" y="2080776"/>
            <a:ext cx="6133388" cy="3711977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636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Alexandra Belton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Academy of Arts, Science </a:t>
            </a:r>
          </a:p>
          <a:p>
            <a:r>
              <a:rPr lang="en-US" sz="2000" dirty="0"/>
              <a:t>and Technology</a:t>
            </a:r>
          </a:p>
          <a:p>
            <a:r>
              <a:rPr lang="en-US" sz="2000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Lesley </a:t>
            </a:r>
            <a:r>
              <a:rPr lang="en-US" sz="2000" i="1" dirty="0" err="1"/>
              <a:t>Etherson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57503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162" y="-158900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hand holding a book with a mountain in the background&#10;&#10;Description automatically generated">
            <a:extLst>
              <a:ext uri="{FF2B5EF4-FFF2-40B4-BE49-F238E27FC236}">
                <a16:creationId xmlns:a16="http://schemas.microsoft.com/office/drawing/2014/main" id="{F1156DD7-FBC1-F817-28AC-D88B93A05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289" y="1180865"/>
            <a:ext cx="5754714" cy="460976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31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Jenna DiGiovanni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dirty="0"/>
              <a:t>Academy of Arts, Science </a:t>
            </a:r>
          </a:p>
          <a:p>
            <a:r>
              <a:rPr lang="en-US" sz="2000" dirty="0"/>
              <a:t>and Technology</a:t>
            </a:r>
          </a:p>
          <a:p>
            <a:r>
              <a:rPr lang="en-US" sz="2000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Lesley </a:t>
            </a:r>
            <a:r>
              <a:rPr lang="en-US" sz="2000" i="1" dirty="0" err="1"/>
              <a:t>Etherson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069" y="-1981770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647" y="-198177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watercolor painting of books&#10;&#10;Description automatically generated">
            <a:extLst>
              <a:ext uri="{FF2B5EF4-FFF2-40B4-BE49-F238E27FC236}">
                <a16:creationId xmlns:a16="http://schemas.microsoft.com/office/drawing/2014/main" id="{B973F965-8CDF-92A8-A329-542D8EAD1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75199" y="1307478"/>
            <a:ext cx="5418121" cy="4351428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2482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Kaylee Smith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North Myrtle Beach High School</a:t>
            </a:r>
          </a:p>
          <a:p>
            <a:r>
              <a:rPr lang="en-US" sz="2000" i="1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Tina Martin</a:t>
            </a:r>
          </a:p>
          <a:p>
            <a:r>
              <a:rPr lang="en-US" sz="2000" i="1" dirty="0"/>
              <a:t>&amp; Lauren Woodward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57503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162" y="-158900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cartoon of a beach with people&#10;&#10;Description automatically generated with medium confidence">
            <a:extLst>
              <a:ext uri="{FF2B5EF4-FFF2-40B4-BE49-F238E27FC236}">
                <a16:creationId xmlns:a16="http://schemas.microsoft.com/office/drawing/2014/main" id="{661DFE5A-A662-896F-35FD-5F4F3DCFF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494" y="1166892"/>
            <a:ext cx="5957816" cy="452421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411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Brynn Smith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Academy of Arts, Science </a:t>
            </a:r>
          </a:p>
          <a:p>
            <a:r>
              <a:rPr lang="en-US" sz="2000" dirty="0"/>
              <a:t>and Technology</a:t>
            </a:r>
          </a:p>
          <a:p>
            <a:r>
              <a:rPr lang="en-US" sz="2000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Lesley </a:t>
            </a:r>
            <a:r>
              <a:rPr lang="en-US" sz="2000" i="1" dirty="0" err="1"/>
              <a:t>Etherson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249" y="-193775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864" y="-193775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book cover with a picture of a dragon and a mermaid&#10;&#10;Description automatically generated">
            <a:extLst>
              <a:ext uri="{FF2B5EF4-FFF2-40B4-BE49-F238E27FC236}">
                <a16:creationId xmlns:a16="http://schemas.microsoft.com/office/drawing/2014/main" id="{1B5E80FE-8F56-0223-22E7-590F514E6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01713" y="1394139"/>
            <a:ext cx="5759918" cy="4607934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9977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Annabelle </a:t>
            </a:r>
            <a:r>
              <a:rPr lang="en-US" sz="2800" b="1" dirty="0" err="1"/>
              <a:t>Carpentier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Academy of Arts, Science </a:t>
            </a:r>
          </a:p>
          <a:p>
            <a:r>
              <a:rPr lang="en-US" sz="2000" dirty="0"/>
              <a:t>and Technology</a:t>
            </a:r>
          </a:p>
          <a:p>
            <a:r>
              <a:rPr lang="en-US" sz="2000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Lesley </a:t>
            </a:r>
            <a:r>
              <a:rPr lang="en-US" sz="2000" i="1" dirty="0" err="1"/>
              <a:t>Etherson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082" y="-206248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608" y="-206082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children holding a banner&#10;&#10;Description automatically generated">
            <a:extLst>
              <a:ext uri="{FF2B5EF4-FFF2-40B4-BE49-F238E27FC236}">
                <a16:creationId xmlns:a16="http://schemas.microsoft.com/office/drawing/2014/main" id="{E01228AB-3894-6403-D993-29F8F7F35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90328" y="1422803"/>
            <a:ext cx="5739473" cy="4280690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925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Andrea Scott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03" y="-200216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75" y="-200216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mural of a person reading a book&#10;&#10;Description automatically generated">
            <a:extLst>
              <a:ext uri="{FF2B5EF4-FFF2-40B4-BE49-F238E27FC236}">
                <a16:creationId xmlns:a16="http://schemas.microsoft.com/office/drawing/2014/main" id="{AE2C6AC1-DC74-ADDE-A539-25DD1E311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74925" y="1373449"/>
            <a:ext cx="5693041" cy="4453618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484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9" y="3861174"/>
            <a:ext cx="3136626" cy="552042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cap="all" dirty="0">
                <a:latin typeface="Raleway" panose="020B0503030101060003" pitchFamily="34" charset="77"/>
              </a:rPr>
              <a:t>Photography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298449" y="3183109"/>
            <a:ext cx="4541520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5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A797B9-A178-EE97-F91B-76570ADC0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316" y="992905"/>
            <a:ext cx="2868269" cy="28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48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Caroline O’Dell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639" y="-157503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162" y="-158900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erson sitting on the floor reading a book&#10;&#10;Description automatically generated">
            <a:extLst>
              <a:ext uri="{FF2B5EF4-FFF2-40B4-BE49-F238E27FC236}">
                <a16:creationId xmlns:a16="http://schemas.microsoft.com/office/drawing/2014/main" id="{E9169A6A-D24F-1C71-C82F-D2DB335DF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744" y="1166892"/>
            <a:ext cx="6023750" cy="46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8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Stewart Brown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639" y="-157503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162" y="-158900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close-up of a book&#10;&#10;Description automatically generated">
            <a:extLst>
              <a:ext uri="{FF2B5EF4-FFF2-40B4-BE49-F238E27FC236}">
                <a16:creationId xmlns:a16="http://schemas.microsoft.com/office/drawing/2014/main" id="{21EE5906-AB5C-DE6B-54E0-AACE65159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948" y="1180865"/>
            <a:ext cx="6196658" cy="4750771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40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236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Kennedi Copeland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823" y="-208213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421" y="-208213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drawing of a child and a fence&#10;&#10;Description automatically generated">
            <a:extLst>
              <a:ext uri="{FF2B5EF4-FFF2-40B4-BE49-F238E27FC236}">
                <a16:creationId xmlns:a16="http://schemas.microsoft.com/office/drawing/2014/main" id="{28BD8B0D-BFD5-DD40-27E3-12D4E79EC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664210" y="2244982"/>
            <a:ext cx="5857727" cy="2715300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606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Amelia Russel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57503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162" y="-158900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book open with a mountain in the background&#10;&#10;Description automatically generated">
            <a:extLst>
              <a:ext uri="{FF2B5EF4-FFF2-40B4-BE49-F238E27FC236}">
                <a16:creationId xmlns:a16="http://schemas.microsoft.com/office/drawing/2014/main" id="{59DA3CD2-F618-EF5B-7CEF-A4423EAA9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744" y="1166892"/>
            <a:ext cx="6131459" cy="4732720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4742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28253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 err="1"/>
              <a:t>Khole</a:t>
            </a:r>
            <a:r>
              <a:rPr lang="en-US" sz="2800" b="1" dirty="0"/>
              <a:t> Miles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279" y="-110337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517" y="-110337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amera on a table&#10;&#10;Description automatically generated">
            <a:extLst>
              <a:ext uri="{FF2B5EF4-FFF2-40B4-BE49-F238E27FC236}">
                <a16:creationId xmlns:a16="http://schemas.microsoft.com/office/drawing/2014/main" id="{B8B69043-74A7-A3A1-1E6C-FB1F9B17A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987" y="1652527"/>
            <a:ext cx="6167111" cy="407928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401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Mary Beth Hickey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696" y="-174371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021" y="-177765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erson reading a book in a tree&#10;&#10;Description automatically generated">
            <a:extLst>
              <a:ext uri="{FF2B5EF4-FFF2-40B4-BE49-F238E27FC236}">
                <a16:creationId xmlns:a16="http://schemas.microsoft.com/office/drawing/2014/main" id="{F8070A40-5BEA-44BF-A673-6C26C0295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049" y="978243"/>
            <a:ext cx="6156418" cy="4732746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623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3028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Linsey Wilson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082" y="-169341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777" y="-169341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lass of beer on a book&#10;&#10;Description automatically generated">
            <a:extLst>
              <a:ext uri="{FF2B5EF4-FFF2-40B4-BE49-F238E27FC236}">
                <a16:creationId xmlns:a16="http://schemas.microsoft.com/office/drawing/2014/main" id="{3ACFADD3-53E4-40D7-DCA5-E10F9F743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235" y="1062481"/>
            <a:ext cx="6101376" cy="4645943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184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236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Emani McDonald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Arden Elementary</a:t>
            </a:r>
          </a:p>
          <a:p>
            <a:r>
              <a:rPr lang="en-US" sz="2000" i="1" dirty="0"/>
              <a:t>Richland County 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George Sims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400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child's drawing of a child&#10;&#10;Description automatically generated">
            <a:extLst>
              <a:ext uri="{FF2B5EF4-FFF2-40B4-BE49-F238E27FC236}">
                <a16:creationId xmlns:a16="http://schemas.microsoft.com/office/drawing/2014/main" id="{BEF3452A-90B8-8676-CA4A-8DE6AB0CA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112" y="1646136"/>
            <a:ext cx="6043387" cy="4079286"/>
          </a:xfrm>
          <a:prstGeom prst="rect">
            <a:avLst/>
          </a:prstGeom>
          <a:effectLst>
            <a:outerShdw blurRad="426216" dist="401352" dir="4200000" algn="tl" rotWithShape="0">
              <a:prstClr val="black">
                <a:alpha val="8800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626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Elijah Tishchenko</a:t>
            </a:r>
            <a:endParaRPr lang="en-US" sz="2800" dirty="0"/>
          </a:p>
          <a:p>
            <a:r>
              <a:rPr lang="en-US" sz="2000" i="1" dirty="0"/>
              <a:t>Division 1:  K – 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Kelly Edwards Elementary School</a:t>
            </a:r>
          </a:p>
          <a:p>
            <a:r>
              <a:rPr lang="en-US" sz="2000" i="1" dirty="0"/>
              <a:t>Barnwell County Consolidated </a:t>
            </a:r>
          </a:p>
          <a:p>
            <a:r>
              <a:rPr lang="en-US" sz="2000" i="1" dirty="0"/>
              <a:t>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Cassie Miranda </a:t>
            </a:r>
            <a:r>
              <a:rPr lang="en-US" sz="2000" i="1" dirty="0" err="1"/>
              <a:t>Govan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69" y="-169351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694" y="-169351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hild's drawing of a library&#10;&#10;Description automatically generated">
            <a:extLst>
              <a:ext uri="{FF2B5EF4-FFF2-40B4-BE49-F238E27FC236}">
                <a16:creationId xmlns:a16="http://schemas.microsoft.com/office/drawing/2014/main" id="{9E9C654E-E116-EE65-43E4-10D354930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346" y="1053698"/>
            <a:ext cx="4962218" cy="5003917"/>
          </a:xfrm>
          <a:prstGeom prst="rect">
            <a:avLst/>
          </a:prstGeom>
          <a:effectLst>
            <a:outerShdw blurRad="419100" dist="393700" dir="4200000" algn="tl" rotWithShape="0">
              <a:prstClr val="black">
                <a:alpha val="8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44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Arionna </a:t>
            </a:r>
            <a:r>
              <a:rPr lang="en-US" sz="2800" b="1" dirty="0" err="1"/>
              <a:t>Bouknight</a:t>
            </a:r>
            <a:endParaRPr lang="en-US" sz="2800" dirty="0"/>
          </a:p>
          <a:p>
            <a:r>
              <a:rPr lang="en-US" sz="2000" i="1" dirty="0"/>
              <a:t>Division 1:  K – 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90" y="-215957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295" y="-215957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drawing of a book shelf&#10;&#10;Description automatically generated">
            <a:extLst>
              <a:ext uri="{FF2B5EF4-FFF2-40B4-BE49-F238E27FC236}">
                <a16:creationId xmlns:a16="http://schemas.microsoft.com/office/drawing/2014/main" id="{081DDFE1-DAB6-A4ED-E6B1-0B30471BD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753" y="596321"/>
            <a:ext cx="3613983" cy="6037089"/>
          </a:xfrm>
          <a:prstGeom prst="rect">
            <a:avLst/>
          </a:prstGeom>
          <a:effectLst>
            <a:outerShdw blurRad="419100" dist="1651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37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 err="1"/>
              <a:t>Audriana</a:t>
            </a:r>
            <a:r>
              <a:rPr lang="en-US" sz="2800" b="1" dirty="0"/>
              <a:t> White</a:t>
            </a:r>
            <a:endParaRPr lang="en-US" sz="2800" dirty="0"/>
          </a:p>
          <a:p>
            <a:r>
              <a:rPr lang="en-US" sz="2000" i="1" dirty="0"/>
              <a:t>Division 1:  K – 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622" y="-87537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347" y="-87537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hild's drawing of a child reading a book&#10;&#10;Description automatically generated">
            <a:extLst>
              <a:ext uri="{FF2B5EF4-FFF2-40B4-BE49-F238E27FC236}">
                <a16:creationId xmlns:a16="http://schemas.microsoft.com/office/drawing/2014/main" id="{BFA8994C-797F-E4BD-09AB-DF880BB77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289" y="1880527"/>
            <a:ext cx="6235723" cy="3832371"/>
          </a:xfrm>
          <a:prstGeom prst="rect">
            <a:avLst/>
          </a:prstGeom>
          <a:effectLst>
            <a:outerShdw blurRad="419100" dist="393700" dir="42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790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1126</Words>
  <Application>Microsoft Macintosh PowerPoint</Application>
  <PresentationFormat>Widescreen</PresentationFormat>
  <Paragraphs>398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Soto</dc:creator>
  <cp:lastModifiedBy>Michelle Soto</cp:lastModifiedBy>
  <cp:revision>17</cp:revision>
  <dcterms:created xsi:type="dcterms:W3CDTF">2024-01-29T15:30:15Z</dcterms:created>
  <dcterms:modified xsi:type="dcterms:W3CDTF">2024-02-26T18:45:12Z</dcterms:modified>
</cp:coreProperties>
</file>