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60" r:id="rId3"/>
    <p:sldId id="259" r:id="rId4"/>
    <p:sldId id="256" r:id="rId5"/>
    <p:sldId id="340" r:id="rId6"/>
    <p:sldId id="274" r:id="rId7"/>
    <p:sldId id="273" r:id="rId8"/>
    <p:sldId id="261" r:id="rId9"/>
    <p:sldId id="314" r:id="rId10"/>
    <p:sldId id="270" r:id="rId11"/>
    <p:sldId id="271" r:id="rId12"/>
    <p:sldId id="272" r:id="rId13"/>
    <p:sldId id="262" r:id="rId14"/>
    <p:sldId id="319" r:id="rId15"/>
    <p:sldId id="279" r:id="rId16"/>
    <p:sldId id="280" r:id="rId17"/>
    <p:sldId id="281" r:id="rId18"/>
    <p:sldId id="263" r:id="rId19"/>
    <p:sldId id="307" r:id="rId20"/>
    <p:sldId id="290" r:id="rId21"/>
    <p:sldId id="291" r:id="rId22"/>
    <p:sldId id="292" r:id="rId23"/>
    <p:sldId id="264" r:id="rId24"/>
    <p:sldId id="297" r:id="rId25"/>
    <p:sldId id="294" r:id="rId26"/>
    <p:sldId id="295" r:id="rId27"/>
    <p:sldId id="296" r:id="rId28"/>
    <p:sldId id="265" r:id="rId29"/>
    <p:sldId id="305" r:id="rId30"/>
    <p:sldId id="302" r:id="rId31"/>
    <p:sldId id="303" r:id="rId32"/>
    <p:sldId id="304" r:id="rId33"/>
    <p:sldId id="324" r:id="rId34"/>
    <p:sldId id="325" r:id="rId35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029"/>
    <p:restoredTop sz="96327"/>
  </p:normalViewPr>
  <p:slideViewPr>
    <p:cSldViewPr snapToGrid="0">
      <p:cViewPr varScale="1">
        <p:scale>
          <a:sx n="80" d="100"/>
          <a:sy n="80" d="100"/>
        </p:scale>
        <p:origin x="216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9EDCB-B3B5-DA84-C662-24584FA0D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E55B90-B5F9-0863-BDD5-B2DE75B27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EAA8-4488-5800-CA83-8D5761505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094DB-ABA6-9532-ED8F-046A5CEE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14F38-1044-24DD-80EC-9F1BE00D5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784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BBAC-84B9-B9DA-05CE-BFEE03573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6C89B-D715-8D70-5863-87970A46A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DAB0F-5C0E-DE4C-4E71-6E8021BEE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99272-6D94-BDE4-BECA-F001AC9A2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04644-6CFE-617B-6F58-9946C5848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93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B6B1-AEEE-F4A7-70DB-71C548BD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11F5-4859-9B7F-43E5-59F242F1BE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63BA9-2BDD-8F6D-240E-52D3E7417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367BA-A235-629C-8F4B-046A6E36D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5C2B1-994B-0380-7D54-21EBDD2D7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35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CFC03-0228-A9BC-088B-EC290CDAB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A1ECC-7787-73EF-5EBC-1F4A40648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BA63A-0DFE-2780-F2F5-21E1A783F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54A4EB-14B5-3688-11A9-17E59A970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E5A19D-76D5-CE1D-FC78-6B1F34548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9BABE-9060-9A31-2589-36B440907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56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82BA0-4B84-12E6-3C47-74D784886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9352BD-72B9-8B1A-0F70-B2807CE92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7853D-9FC3-37BB-7ABF-CAB4C195D8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170C1F-BE0C-0119-CEA5-C23211E7CD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1E42D2-54DB-8071-CC33-A285E3739E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0D664-4372-27CF-9DDD-5765A8A98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66EE5C-94CE-D8DA-B7CE-EE686C043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724B45-3A76-2F83-D25F-795ACB966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241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357ED-4F36-7BE9-29BD-1DE436455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40AEF7-7733-E992-BD7E-E5946AD9D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94EE1D-95BD-887C-05E8-FCBD1B886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21A5E-A398-491B-32F9-BF966CFE9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795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6BEE9C-D807-380B-BFAD-F0292BD7E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3E5F38-97FC-5710-EBF8-535D65AD0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941863-6FB4-6C05-AAA7-16E192E05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527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0F41B-E30E-ADF5-A7FC-3A4067A18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9A4A7-4E43-3721-081F-8761C450E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95BB6-1F54-29FE-65B0-5ADAC3B42F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01F9C-1D2B-2AF7-3DFB-D73A16CF6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E5C968-ED44-F6FA-9EAD-A4D565311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D58BA8-16A0-5157-2B63-4C72B517D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98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96592-C606-2BF7-B1EF-ED7D27539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DBAD65-711E-A102-EED4-8B03D350A8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4B2C36-30C3-0B6A-D7CD-F26B49262B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D5BC60-E212-8FA5-453A-D12F7C1F0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92F09-F0BC-32DB-7076-28E2F6BB0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6095E4-BC48-52EE-DF6C-D0D76E22A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8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5F7F-C7E1-C625-ED61-5BF07E4F4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E93936-7E45-4947-C143-1C7663E11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6CED1-683C-4AF7-4228-027B70722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F1FFF-C37B-A399-FB70-6C4DA1780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4CE75-AD22-C3A0-1204-7ADDA2590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79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529800-2F7E-1F16-D2C4-C52E2784C7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872366-A4FC-2FE2-5F2E-639E9567F9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D18D3-AABE-A64D-31E2-82735CB4D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F9E51-3FE9-F4E7-451E-10F125FE6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05F1B-F8C3-F3F2-6E61-06F9B2D59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04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B3DCC9-7663-A1D1-3B89-35B3A84CE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03574-FB68-65F4-B4E5-51D67A5EF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AED57-FEBD-DDBA-447D-38782EF7A3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D0C2E-87AB-BC43-92B4-7972D127AC5C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CC624-009E-A784-2893-7E1105A70A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2D964-EA7E-4FD1-8BDF-8E900A7F9C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8D45D-A55D-CA42-9A5F-CBC446E8A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031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3BC5F65-DB76-1E4D-2779-C4F69C228FF1}"/>
              </a:ext>
            </a:extLst>
          </p:cNvPr>
          <p:cNvSpPr txBox="1">
            <a:spLocks/>
          </p:cNvSpPr>
          <p:nvPr/>
        </p:nvSpPr>
        <p:spPr>
          <a:xfrm>
            <a:off x="6075054" y="2685793"/>
            <a:ext cx="6316204" cy="2380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latin typeface="Raleway" panose="020B0503030101060003" pitchFamily="34" charset="77"/>
              </a:rPr>
              <a:t>Art Contest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8CD92F0-B05E-E043-839F-79DE234A17CB}"/>
              </a:ext>
            </a:extLst>
          </p:cNvPr>
          <p:cNvSpPr txBox="1">
            <a:spLocks/>
          </p:cNvSpPr>
          <p:nvPr/>
        </p:nvSpPr>
        <p:spPr>
          <a:xfrm>
            <a:off x="6075054" y="4261299"/>
            <a:ext cx="4171479" cy="1610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2025 - 2026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A358B0-0315-D62C-EFF3-7FD8C5D24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281" y="1912959"/>
            <a:ext cx="3576026" cy="3153661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2C1D889-DA8D-26A1-836D-009E92DBC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656" y="404953"/>
            <a:ext cx="6681428" cy="516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355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F08C8BD-19A3-D46A-30EC-B8E560A77C61}"/>
              </a:ext>
            </a:extLst>
          </p:cNvPr>
          <p:cNvSpPr txBox="1"/>
          <p:nvPr/>
        </p:nvSpPr>
        <p:spPr>
          <a:xfrm>
            <a:off x="1065163" y="737098"/>
            <a:ext cx="4361651" cy="317190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cap="all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BEST IN SHOW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9600" b="1" cap="all" dirty="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latin typeface="+mj-lt"/>
                <a:ea typeface="+mj-ea"/>
                <a:cs typeface="+mj-cs"/>
              </a:rPr>
              <a:t>KIMBERLY </a:t>
            </a:r>
            <a:br>
              <a:rPr lang="en-US" sz="9600" b="1" cap="all" dirty="0">
                <a:latin typeface="+mj-lt"/>
                <a:ea typeface="+mj-ea"/>
                <a:cs typeface="+mj-cs"/>
              </a:rPr>
            </a:br>
            <a:r>
              <a:rPr lang="en-US" sz="9600" b="1" cap="all" dirty="0">
                <a:latin typeface="+mj-lt"/>
                <a:ea typeface="+mj-ea"/>
                <a:cs typeface="+mj-cs"/>
              </a:rPr>
              <a:t>OBIET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5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29FAE5-3320-9E0E-9F64-B528D3461B9F}"/>
              </a:ext>
            </a:extLst>
          </p:cNvPr>
          <p:cNvSpPr txBox="1"/>
          <p:nvPr/>
        </p:nvSpPr>
        <p:spPr>
          <a:xfrm>
            <a:off x="915301" y="3429000"/>
            <a:ext cx="3526523" cy="17253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i="1" dirty="0"/>
              <a:t>William J. Clark Middle School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i="1" dirty="0"/>
              <a:t>Orangeburg School District One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i="1" dirty="0"/>
              <a:t>Teacher: Malissa Wright</a:t>
            </a:r>
            <a:endParaRPr lang="en-US" dirty="0"/>
          </a:p>
        </p:txBody>
      </p:sp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7DC00D24-B953-B7B4-0234-22853AD1F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868" y="3908999"/>
            <a:ext cx="5095213" cy="39372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B88C4E-4A91-9460-9C7D-A1B06B20B8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97793" y="1333722"/>
            <a:ext cx="6378906" cy="3588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33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588" y="3861173"/>
            <a:ext cx="4171479" cy="1610643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4000" cap="all">
                <a:latin typeface="Raleway" panose="020B0503030101060003" pitchFamily="34" charset="77"/>
              </a:rPr>
              <a:t>Grades K - 2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6F8DB6D-5936-A396-7DFE-A4B76344B5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843" y="1266980"/>
            <a:ext cx="4960442" cy="2722475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921141" y="3036805"/>
            <a:ext cx="6015851" cy="1569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1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805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28895-9A4D-04DB-160D-7E947542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0098"/>
            <a:ext cx="2136874" cy="33129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149642" y="1060519"/>
            <a:ext cx="35151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Honorable Mention</a:t>
            </a:r>
          </a:p>
          <a:p>
            <a:r>
              <a:rPr lang="en-US" sz="2000" b="1" dirty="0"/>
              <a:t>Margaux Alexis De Leon</a:t>
            </a:r>
            <a:endParaRPr lang="en-US" sz="2000" dirty="0"/>
          </a:p>
          <a:p>
            <a:r>
              <a:rPr lang="en-US" sz="2000" i="1" dirty="0"/>
              <a:t>Division 1: K-2</a:t>
            </a:r>
            <a:r>
              <a:rPr lang="en-US" sz="2000" i="1" baseline="30000" dirty="0"/>
              <a:t>nd</a:t>
            </a:r>
            <a:r>
              <a:rPr lang="en-US" sz="2000" i="1" dirty="0"/>
              <a:t> Grade</a:t>
            </a:r>
          </a:p>
          <a:p>
            <a:endParaRPr lang="en-US" sz="2000" i="1" dirty="0"/>
          </a:p>
          <a:p>
            <a:r>
              <a:rPr lang="en-US" sz="2000" i="1" dirty="0"/>
              <a:t>Carolina School for Inquiry</a:t>
            </a:r>
          </a:p>
          <a:p>
            <a:r>
              <a:rPr lang="en-US" sz="2000" i="1" dirty="0"/>
              <a:t>Richland County School District One</a:t>
            </a:r>
          </a:p>
          <a:p>
            <a:endParaRPr lang="en-US" sz="2000" i="1" dirty="0"/>
          </a:p>
          <a:p>
            <a:r>
              <a:rPr lang="en-US" sz="2000" i="1" dirty="0"/>
              <a:t>Teacher:  Ms. </a:t>
            </a:r>
            <a:r>
              <a:rPr lang="en-US" sz="2000" dirty="0" err="1"/>
              <a:t>Tamashela</a:t>
            </a:r>
            <a:r>
              <a:rPr lang="en-US" sz="2000" dirty="0"/>
              <a:t> Clarke</a:t>
            </a:r>
          </a:p>
          <a:p>
            <a:endParaRPr lang="en-US" sz="2000" i="1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CE01B44-191E-78D1-D334-CF95FBB5AA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558006" y="-1448528"/>
            <a:ext cx="4310582" cy="766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626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92F1C-3CC9-4A9F-0AB4-565C6475E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E8B29F-DD23-B701-0103-8FD092A743A4}"/>
              </a:ext>
            </a:extLst>
          </p:cNvPr>
          <p:cNvSpPr txBox="1"/>
          <p:nvPr/>
        </p:nvSpPr>
        <p:spPr>
          <a:xfrm>
            <a:off x="2361920" y="944416"/>
            <a:ext cx="40099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Rosalie Cody</a:t>
            </a:r>
            <a:endParaRPr lang="en-US" sz="2800" dirty="0"/>
          </a:p>
          <a:p>
            <a:r>
              <a:rPr lang="en-US" sz="2000" i="1" dirty="0"/>
              <a:t>Division 1:  K – 2</a:t>
            </a:r>
            <a:r>
              <a:rPr lang="en-US" sz="2000" i="1" baseline="30000" dirty="0"/>
              <a:t>nd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i="1" dirty="0"/>
              <a:t>Bridge Creek Elementary</a:t>
            </a:r>
          </a:p>
          <a:p>
            <a:endParaRPr lang="en-US" sz="2000" i="1" dirty="0"/>
          </a:p>
          <a:p>
            <a:r>
              <a:rPr lang="en-US" sz="2000" i="1" dirty="0"/>
              <a:t>Teacher:  Katrina </a:t>
            </a:r>
            <a:r>
              <a:rPr lang="en-US" sz="2000" i="1" dirty="0" err="1"/>
              <a:t>Balsavage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3B1582E-D409-DF27-254F-08A9479DB1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399B23C-30C1-298F-56ED-9AE187A09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982090-2C81-2FE6-749F-E85993A2AA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861371" y="-875320"/>
            <a:ext cx="3840602" cy="682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1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5"/>
            <a:ext cx="342219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</a:t>
            </a:r>
            <a:r>
              <a:rPr lang="en-US" sz="2800" b="1" baseline="30000" dirty="0"/>
              <a:t>nd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Axel Guzman</a:t>
            </a:r>
            <a:endParaRPr lang="en-US" sz="2800" dirty="0"/>
          </a:p>
          <a:p>
            <a:r>
              <a:rPr lang="en-US" sz="2000" i="1" dirty="0"/>
              <a:t>Division 1: K-2</a:t>
            </a:r>
            <a:r>
              <a:rPr lang="en-US" sz="2000" i="1" baseline="30000" dirty="0"/>
              <a:t>nd</a:t>
            </a:r>
            <a:r>
              <a:rPr lang="en-US" sz="2000" i="1" dirty="0"/>
              <a:t> Grade</a:t>
            </a:r>
          </a:p>
          <a:p>
            <a:endParaRPr lang="en-US" sz="2000" i="1" dirty="0"/>
          </a:p>
          <a:p>
            <a:r>
              <a:rPr lang="en-US" sz="2000" i="1" dirty="0"/>
              <a:t>Arden Elementary</a:t>
            </a:r>
          </a:p>
          <a:p>
            <a:endParaRPr lang="en-US" sz="2000" i="1" dirty="0"/>
          </a:p>
          <a:p>
            <a:r>
              <a:rPr lang="en-US" sz="2000" i="1" dirty="0"/>
              <a:t>Teacher:  George Sims</a:t>
            </a:r>
            <a:endParaRPr lang="en-US" sz="2000" dirty="0"/>
          </a:p>
          <a:p>
            <a:endParaRPr lang="en-US" sz="2000" i="1" dirty="0"/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E0C044-4CBF-98F4-683E-0297341B4E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rot="16200000">
            <a:off x="6763995" y="-819870"/>
            <a:ext cx="3717027" cy="66080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556780-7224-002C-FC5F-BC8BE3E3C9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9606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5"/>
            <a:ext cx="354963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</a:t>
            </a:r>
            <a:r>
              <a:rPr lang="en-US" sz="2800" b="1" baseline="30000" dirty="0"/>
              <a:t>St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Anna Grace Qualls</a:t>
            </a:r>
            <a:endParaRPr lang="en-US" sz="2800" dirty="0"/>
          </a:p>
          <a:p>
            <a:r>
              <a:rPr lang="en-US" sz="2000" i="1" dirty="0"/>
              <a:t>Division 1: K-2</a:t>
            </a:r>
            <a:r>
              <a:rPr lang="en-US" sz="2000" i="1" baseline="30000" dirty="0"/>
              <a:t>nd</a:t>
            </a:r>
            <a:r>
              <a:rPr lang="en-US" sz="2000" i="1" dirty="0"/>
              <a:t> Grade</a:t>
            </a:r>
          </a:p>
          <a:p>
            <a:endParaRPr lang="en-US" sz="2000" i="1" dirty="0"/>
          </a:p>
          <a:p>
            <a:r>
              <a:rPr lang="en-US" sz="2000" i="1" dirty="0"/>
              <a:t>Fairfield Magnet School For Math and Science </a:t>
            </a:r>
          </a:p>
          <a:p>
            <a:r>
              <a:rPr lang="en-US" sz="2000" i="1" dirty="0"/>
              <a:t>Fairfield County School District </a:t>
            </a:r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  <a:endParaRPr lang="en-US" sz="2000" dirty="0"/>
          </a:p>
          <a:p>
            <a:endParaRPr lang="en-US" sz="2000" i="1" dirty="0"/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0AE255-0EEA-CB85-840B-859F1D9CFF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rot="16200000">
            <a:off x="7268136" y="-541179"/>
            <a:ext cx="3820092" cy="6791276"/>
          </a:xfrm>
          <a:prstGeom prst="rect">
            <a:avLst/>
          </a:prstGeom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9F900B3C-6C40-BBCD-F532-A174412F8B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519" y="944416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44062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588" y="3861173"/>
            <a:ext cx="4171479" cy="1610643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4000" cap="all" dirty="0">
                <a:latin typeface="Raleway" panose="020B0503030101060003" pitchFamily="34" charset="77"/>
              </a:rPr>
              <a:t>Grades 3 - 5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921141" y="3036805"/>
            <a:ext cx="6015851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2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C8A6941-6458-F3F4-F6A5-8284BDD2FC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0207" y="501251"/>
            <a:ext cx="4015711" cy="3454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084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0E79F-E9E4-43F5-C9C6-AC3661F7A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50E38E-6032-7BDC-762D-7A9C26FF8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" y="862030"/>
            <a:ext cx="2264899" cy="3511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AC6EB5-1B2A-0B47-AF86-EC412677F9C3}"/>
              </a:ext>
            </a:extLst>
          </p:cNvPr>
          <p:cNvSpPr txBox="1"/>
          <p:nvPr/>
        </p:nvSpPr>
        <p:spPr>
          <a:xfrm>
            <a:off x="2361919" y="944415"/>
            <a:ext cx="331586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Honorable Mention</a:t>
            </a:r>
          </a:p>
          <a:p>
            <a:r>
              <a:rPr lang="en-US" sz="2800" b="1" dirty="0"/>
              <a:t>Ivie Foye </a:t>
            </a:r>
            <a:br>
              <a:rPr lang="en-US" sz="2800" b="1" dirty="0"/>
            </a:br>
            <a:r>
              <a:rPr lang="en-US" sz="2000" i="1" dirty="0"/>
              <a:t>Division 2: 3 – 5th Grade</a:t>
            </a:r>
          </a:p>
          <a:p>
            <a:endParaRPr lang="en-US" sz="2000" i="1" dirty="0"/>
          </a:p>
          <a:p>
            <a:r>
              <a:rPr lang="en-US" sz="2000" i="1" dirty="0"/>
              <a:t>Fairfield Magnet School </a:t>
            </a:r>
          </a:p>
          <a:p>
            <a:r>
              <a:rPr lang="en-US" sz="2000" i="1" dirty="0"/>
              <a:t>for Math &amp; Science</a:t>
            </a:r>
          </a:p>
          <a:p>
            <a:r>
              <a:rPr lang="en-US" sz="2000" i="1" dirty="0"/>
              <a:t>Fairfield School District</a:t>
            </a:r>
            <a:endParaRPr lang="en-US" sz="2000" dirty="0"/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5DFC303C-19FA-4855-B586-B32501243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D4C568-2946-05AE-5C44-9B2A5E1079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7031252" y="-348119"/>
            <a:ext cx="3715738" cy="660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719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Mason Cardona</a:t>
            </a:r>
            <a:endParaRPr lang="en-US" sz="2800" dirty="0"/>
          </a:p>
          <a:p>
            <a:r>
              <a:rPr lang="en-US" sz="2000" i="1" dirty="0"/>
              <a:t>Division 2: 3 – 5th Grade</a:t>
            </a:r>
          </a:p>
          <a:p>
            <a:endParaRPr lang="en-US" sz="2000" dirty="0"/>
          </a:p>
          <a:p>
            <a:r>
              <a:rPr lang="en-US" sz="2000" i="1" dirty="0"/>
              <a:t>Fairfield Magnet School </a:t>
            </a:r>
          </a:p>
          <a:p>
            <a:r>
              <a:rPr lang="en-US" sz="2000" i="1" dirty="0"/>
              <a:t>for Math &amp; Science</a:t>
            </a:r>
          </a:p>
          <a:p>
            <a:r>
              <a:rPr lang="en-US" sz="2000" i="1" dirty="0"/>
              <a:t>Fairfield School District</a:t>
            </a:r>
            <a:endParaRPr lang="en-US" sz="2000" dirty="0"/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83A173-F488-5005-AFEC-F9E5452A5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76C0F57-3500-DC3A-E306-EEDFC66D9E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909"/>
          <a:stretch>
            <a:fillRect/>
          </a:stretch>
        </p:blipFill>
        <p:spPr>
          <a:xfrm rot="16200000">
            <a:off x="6536580" y="-758151"/>
            <a:ext cx="4079286" cy="7041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606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2nd Place Winner</a:t>
            </a:r>
          </a:p>
          <a:p>
            <a:r>
              <a:rPr lang="en-US" sz="2800" b="1" dirty="0"/>
              <a:t>Diana Perez Flores</a:t>
            </a:r>
            <a:br>
              <a:rPr lang="en-US" sz="2800" b="1" dirty="0"/>
            </a:br>
            <a:r>
              <a:rPr lang="en-US" sz="2000" i="1" dirty="0"/>
              <a:t>Division 2: 3 – 5th Grade</a:t>
            </a:r>
          </a:p>
          <a:p>
            <a:endParaRPr lang="en-US" sz="2000" dirty="0"/>
          </a:p>
          <a:p>
            <a:r>
              <a:rPr lang="en-US" sz="2000" i="1" dirty="0"/>
              <a:t>Fairfield Magnet School </a:t>
            </a:r>
          </a:p>
          <a:p>
            <a:r>
              <a:rPr lang="en-US" sz="2000" i="1" dirty="0"/>
              <a:t>for Math &amp; Science</a:t>
            </a:r>
          </a:p>
          <a:p>
            <a:r>
              <a:rPr lang="en-US" sz="2000" i="1" dirty="0"/>
              <a:t>Fairfield School District</a:t>
            </a:r>
            <a:endParaRPr lang="en-US" sz="2000" dirty="0"/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E156D7-7441-3138-2DF3-D0104F509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72DB47B-9068-991D-9474-C90BF0E53A4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602098" y="-1316170"/>
            <a:ext cx="4231857" cy="752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287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1st Place Winner</a:t>
            </a:r>
          </a:p>
          <a:p>
            <a:r>
              <a:rPr lang="en-US" sz="2800" b="1" dirty="0"/>
              <a:t>Sawyer Zenith </a:t>
            </a:r>
            <a:br>
              <a:rPr lang="en-US" sz="2800" b="1" dirty="0"/>
            </a:br>
            <a:r>
              <a:rPr lang="en-US" sz="2800" b="1" dirty="0"/>
              <a:t>Jay Williams</a:t>
            </a:r>
            <a:br>
              <a:rPr lang="en-US" dirty="0"/>
            </a:br>
            <a:r>
              <a:rPr lang="en-US" sz="2000" i="1" dirty="0"/>
              <a:t>Division 2: 3 – 5th Grade</a:t>
            </a:r>
          </a:p>
          <a:p>
            <a:endParaRPr lang="en-US" sz="2000" dirty="0"/>
          </a:p>
          <a:p>
            <a:r>
              <a:rPr lang="en-US" sz="2000" i="1" dirty="0"/>
              <a:t>Sandlapper Elementary School </a:t>
            </a:r>
          </a:p>
          <a:p>
            <a:endParaRPr lang="en-US" sz="2000" i="1" dirty="0"/>
          </a:p>
          <a:p>
            <a:r>
              <a:rPr lang="en-US" sz="2000" i="1" dirty="0"/>
              <a:t>Teacher:  Jeshaiah Green</a:t>
            </a:r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8DAB6BA-94B2-03CB-CDBF-578702451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519" y="944416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4A0D20-9D41-BBB5-7871-30AEB11C48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0282"/>
          <a:stretch>
            <a:fillRect/>
          </a:stretch>
        </p:blipFill>
        <p:spPr>
          <a:xfrm>
            <a:off x="6975397" y="503356"/>
            <a:ext cx="4009930" cy="5764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27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588" y="3861173"/>
            <a:ext cx="4171479" cy="1610643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4000" cap="all" dirty="0">
                <a:latin typeface="Raleway" panose="020B0503030101060003" pitchFamily="34" charset="77"/>
              </a:rPr>
              <a:t>Grades 6 - 8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921141" y="3036805"/>
            <a:ext cx="6015851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3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FAA8AC-10DE-09B0-6386-7895D33F69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951" y="677889"/>
            <a:ext cx="2262499" cy="318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46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BDB04-1685-72C8-4DA1-F3D05E68A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67E8955-428B-727D-62A7-56A05AA43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" y="862030"/>
            <a:ext cx="2264899" cy="3511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6F5B03-DFDC-C5E5-1488-BB549C129F0D}"/>
              </a:ext>
            </a:extLst>
          </p:cNvPr>
          <p:cNvSpPr txBox="1"/>
          <p:nvPr/>
        </p:nvSpPr>
        <p:spPr>
          <a:xfrm>
            <a:off x="2361919" y="944415"/>
            <a:ext cx="354157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Honorable Mention</a:t>
            </a:r>
          </a:p>
          <a:p>
            <a:r>
              <a:rPr lang="en-US" sz="2800" b="1" dirty="0"/>
              <a:t>Kiersten S. Thomas </a:t>
            </a:r>
            <a:r>
              <a:rPr lang="en-US" sz="2000" i="1" dirty="0"/>
              <a:t>Division 3: 6 – 8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i="1" dirty="0"/>
              <a:t>William J. Clark Middle School</a:t>
            </a:r>
            <a:br>
              <a:rPr lang="en-US" sz="2000" i="1" dirty="0"/>
            </a:br>
            <a:r>
              <a:rPr lang="en-US" sz="2000" i="1" dirty="0"/>
              <a:t>Orangeburg School District One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i="1" dirty="0"/>
              <a:t>Teacher: Malissa Wright</a:t>
            </a:r>
            <a:endParaRPr lang="en-US" sz="2000" dirty="0"/>
          </a:p>
          <a:p>
            <a:endParaRPr lang="en-US" sz="2000" i="1" dirty="0"/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BC530A3-1B0F-B61A-0DB3-954FF189F1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AB30021-55BF-7866-76FC-93C16B71550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601829" y="-927913"/>
            <a:ext cx="3817020" cy="678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383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Chantae Benyard</a:t>
            </a:r>
            <a:endParaRPr lang="en-US" sz="2800" dirty="0"/>
          </a:p>
          <a:p>
            <a:r>
              <a:rPr lang="en-US" sz="2000" i="1" dirty="0"/>
              <a:t>Division 3: 6 – 8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dirty="0"/>
              <a:t>William J. Clark Middle School</a:t>
            </a:r>
          </a:p>
          <a:p>
            <a:r>
              <a:rPr lang="en-US" sz="2000" dirty="0"/>
              <a:t>Orangeburg County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 Malissa Wright</a:t>
            </a:r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83A173-F488-5005-AFEC-F9E5452A5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CC2B9C-0788-26B3-1A1C-989BC9F4A6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12" b="4512"/>
          <a:stretch/>
        </p:blipFill>
        <p:spPr>
          <a:xfrm rot="16200000">
            <a:off x="7102671" y="-649828"/>
            <a:ext cx="3838466" cy="620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074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6"/>
            <a:ext cx="334433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2nd Place Winner</a:t>
            </a:r>
          </a:p>
          <a:p>
            <a:r>
              <a:rPr lang="en-US" sz="2800" b="1" dirty="0"/>
              <a:t>Aaliyah Gaston</a:t>
            </a:r>
            <a:br>
              <a:rPr lang="en-US" sz="2800" b="1" dirty="0"/>
            </a:br>
            <a:r>
              <a:rPr lang="en-US" sz="2000" i="1" dirty="0"/>
              <a:t>Division 3: 6 – 8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i="1" dirty="0"/>
              <a:t>Fairfield Magnet School </a:t>
            </a:r>
          </a:p>
          <a:p>
            <a:r>
              <a:rPr lang="en-US" sz="2000" i="1" dirty="0"/>
              <a:t>for Math &amp; Science</a:t>
            </a:r>
          </a:p>
          <a:p>
            <a:r>
              <a:rPr lang="en-US" sz="2000" i="1" dirty="0"/>
              <a:t>Fairfield School District</a:t>
            </a:r>
            <a:endParaRPr lang="en-US" sz="2000" dirty="0"/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E156D7-7441-3138-2DF3-D0104F509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05D7E3-AB0E-1DFF-7664-858DC7A905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25" t="24586" b="7636"/>
          <a:stretch>
            <a:fillRect/>
          </a:stretch>
        </p:blipFill>
        <p:spPr>
          <a:xfrm rot="16200000">
            <a:off x="6390358" y="-283160"/>
            <a:ext cx="4496632" cy="559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558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338038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1st Place Winner</a:t>
            </a:r>
          </a:p>
          <a:p>
            <a:r>
              <a:rPr lang="en-US" sz="2800" b="1" dirty="0"/>
              <a:t>Ma Geneva G. </a:t>
            </a:r>
            <a:r>
              <a:rPr lang="en-US" sz="2800" b="1" dirty="0" err="1"/>
              <a:t>Patiluna</a:t>
            </a:r>
            <a:endParaRPr lang="en-US" sz="2800" b="1" dirty="0"/>
          </a:p>
          <a:p>
            <a:r>
              <a:rPr lang="en-US" sz="2000" i="1" dirty="0"/>
              <a:t>Division 3: 6 – 8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dirty="0"/>
              <a:t>William J. Clark Middle School</a:t>
            </a:r>
          </a:p>
          <a:p>
            <a:r>
              <a:rPr lang="en-US" sz="2000" dirty="0"/>
              <a:t>Orangeburg County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 Malissa Wright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8DAB6BA-94B2-03CB-CDBF-578702451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519" y="944416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55DCAC-33C4-C9ED-8ABD-973A329BDF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671784" y="-463580"/>
            <a:ext cx="3586371" cy="6375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248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588" y="3861173"/>
            <a:ext cx="4171479" cy="1610643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4000" cap="all" dirty="0">
                <a:latin typeface="Raleway" panose="020B0503030101060003" pitchFamily="34" charset="77"/>
              </a:rPr>
              <a:t>Grades 9 - 12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921141" y="3036805"/>
            <a:ext cx="6015851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4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1A313B-1700-3195-63F1-F3A349B71E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368" y="843525"/>
            <a:ext cx="2278624" cy="312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7498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28895-9A4D-04DB-160D-7E947542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" y="862030"/>
            <a:ext cx="2264899" cy="3511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5"/>
            <a:ext cx="3541575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Honorable Mention</a:t>
            </a:r>
          </a:p>
          <a:p>
            <a:r>
              <a:rPr lang="en-US" sz="2800" b="1" dirty="0"/>
              <a:t>Abigail Hutto</a:t>
            </a:r>
            <a:br>
              <a:rPr lang="en-US" sz="2800" b="1" dirty="0">
                <a:highlight>
                  <a:srgbClr val="FFFF00"/>
                </a:highlight>
              </a:rPr>
            </a:br>
            <a:r>
              <a:rPr lang="en-US" sz="2000" i="1" dirty="0"/>
              <a:t>Division 4: 9 – 12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i="1" dirty="0"/>
          </a:p>
          <a:p>
            <a:r>
              <a:rPr lang="en-US" sz="2000" i="1" dirty="0"/>
              <a:t>Williston-Elko High School</a:t>
            </a:r>
          </a:p>
          <a:p>
            <a:r>
              <a:rPr lang="en-US" sz="2000" i="1" dirty="0"/>
              <a:t>Barnwell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Teachers: Morgan Sanders</a:t>
            </a:r>
            <a:endParaRPr lang="en-US" sz="2000" dirty="0"/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 descr="A painting of a landscape&#10;&#10;AI-generated content may be incorrect.">
            <a:extLst>
              <a:ext uri="{FF2B5EF4-FFF2-40B4-BE49-F238E27FC236}">
                <a16:creationId xmlns:a16="http://schemas.microsoft.com/office/drawing/2014/main" id="{4C03C97C-A90D-0FC9-C9FD-B850353AA4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861" r="2135" b="5701"/>
          <a:stretch>
            <a:fillRect/>
          </a:stretch>
        </p:blipFill>
        <p:spPr>
          <a:xfrm rot="16200000">
            <a:off x="7035166" y="5247"/>
            <a:ext cx="3775241" cy="565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660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Willa Ridenhour</a:t>
            </a:r>
            <a:br>
              <a:rPr lang="en-US" dirty="0"/>
            </a:br>
            <a:r>
              <a:rPr lang="en-US" sz="2000" i="1" dirty="0"/>
              <a:t>Division 4: 9 – 12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i="1" dirty="0"/>
              <a:t>South Florence High School</a:t>
            </a:r>
          </a:p>
          <a:p>
            <a:endParaRPr lang="en-US" sz="2000" i="1" dirty="0"/>
          </a:p>
          <a:p>
            <a:r>
              <a:rPr lang="en-US" sz="2000" i="1" dirty="0"/>
              <a:t>Teacher:  Danielle Hubbard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83A173-F488-5005-AFEC-F9E5452A5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FD542E-E4F8-37AA-9270-7FF055EEB7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737" b="12737"/>
          <a:stretch/>
        </p:blipFill>
        <p:spPr>
          <a:xfrm rot="16200000">
            <a:off x="6570856" y="40917"/>
            <a:ext cx="4079286" cy="540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833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6"/>
            <a:ext cx="334433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2nd Place Winner</a:t>
            </a:r>
          </a:p>
          <a:p>
            <a:r>
              <a:rPr lang="en-US" sz="2800" dirty="0"/>
              <a:t>Halyn Thomson</a:t>
            </a:r>
            <a:endParaRPr lang="en-US" sz="2800" b="1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2000" i="1" dirty="0"/>
              <a:t>Division 4: 9 – 12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i="1" dirty="0"/>
              <a:t>South Florence High School</a:t>
            </a:r>
          </a:p>
          <a:p>
            <a:r>
              <a:rPr lang="en-US" sz="2000" i="1" dirty="0"/>
              <a:t>Florence County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 Danielle Hubbard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E156D7-7441-3138-2DF3-D0104F509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1BF3C0-D404-9E20-199E-8C97F25AEB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327" b="14327"/>
          <a:stretch/>
        </p:blipFill>
        <p:spPr>
          <a:xfrm rot="16200000">
            <a:off x="6500512" y="-18340"/>
            <a:ext cx="4799454" cy="608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54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609827" y="1056711"/>
            <a:ext cx="40099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1st Place Winner</a:t>
            </a:r>
          </a:p>
          <a:p>
            <a:r>
              <a:rPr lang="en-US" sz="2800" b="1" dirty="0"/>
              <a:t>Ariana Craig</a:t>
            </a:r>
          </a:p>
          <a:p>
            <a:r>
              <a:rPr lang="en-US" sz="2000" i="1" dirty="0"/>
              <a:t>Division 4: 9 – 12</a:t>
            </a:r>
            <a:r>
              <a:rPr lang="en-US" sz="2000" i="1" baseline="30000" dirty="0"/>
              <a:t>th</a:t>
            </a:r>
            <a:r>
              <a:rPr lang="en-US" sz="2000" i="1" dirty="0"/>
              <a:t> Grade</a:t>
            </a:r>
          </a:p>
          <a:p>
            <a:endParaRPr lang="en-US" sz="2000" dirty="0"/>
          </a:p>
          <a:p>
            <a:r>
              <a:rPr lang="en-US" sz="2000" i="1" dirty="0"/>
              <a:t>Westwood High School</a:t>
            </a:r>
          </a:p>
          <a:p>
            <a:r>
              <a:rPr lang="en-US" sz="2000" i="1" dirty="0"/>
              <a:t>Richland Two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 Lauren Bates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8DAB6BA-94B2-03CB-CDBF-578702451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665" y="944416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EEE4E4-F26B-EB7D-0FEA-311A375880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339" b="4339"/>
          <a:stretch/>
        </p:blipFill>
        <p:spPr>
          <a:xfrm rot="16200000">
            <a:off x="6879366" y="-318181"/>
            <a:ext cx="4050038" cy="6575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71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879" y="3861174"/>
            <a:ext cx="3136626" cy="552042"/>
          </a:xfrm>
        </p:spPr>
        <p:txBody>
          <a:bodyPr vert="horz" lIns="91440" tIns="91440" rIns="91440" bIns="91440" rtlCol="0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200" cap="all" dirty="0">
                <a:latin typeface="Raleway" panose="020B0503030101060003" pitchFamily="34" charset="77"/>
              </a:rPr>
              <a:t>DIGITAL ART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298449" y="3183109"/>
            <a:ext cx="4541520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5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881B41-9FFF-F00A-14AC-DA522CCB8D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398" y="1524000"/>
            <a:ext cx="2992928" cy="233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291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28895-9A4D-04DB-160D-7E947542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" y="862030"/>
            <a:ext cx="2264899" cy="3511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5"/>
            <a:ext cx="354157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Honorable Mention</a:t>
            </a:r>
          </a:p>
          <a:p>
            <a:r>
              <a:rPr lang="en-US" sz="2800" b="1" dirty="0"/>
              <a:t>Brielle Daniels</a:t>
            </a:r>
          </a:p>
          <a:p>
            <a:r>
              <a:rPr lang="en-US" sz="2000" i="1" dirty="0"/>
              <a:t>Division 5: Digital Art</a:t>
            </a:r>
          </a:p>
          <a:p>
            <a:endParaRPr lang="en-US" sz="2000" i="1" dirty="0"/>
          </a:p>
          <a:p>
            <a:r>
              <a:rPr lang="en-US" sz="2000" dirty="0"/>
              <a:t>South Florence High School</a:t>
            </a:r>
          </a:p>
          <a:p>
            <a:r>
              <a:rPr lang="en-US" sz="2000" dirty="0"/>
              <a:t>Florence School District One</a:t>
            </a:r>
          </a:p>
          <a:p>
            <a:endParaRPr lang="en-US" sz="2000" i="1" dirty="0"/>
          </a:p>
          <a:p>
            <a:r>
              <a:rPr lang="en-US" sz="2000" i="1" dirty="0"/>
              <a:t>Teacher:  Danielle Hubbard</a:t>
            </a:r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627524-6AF1-1C86-045D-A58057FFE6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961" b="13961"/>
          <a:stretch/>
        </p:blipFill>
        <p:spPr>
          <a:xfrm rot="16200000">
            <a:off x="6730110" y="189846"/>
            <a:ext cx="4506940" cy="5775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4117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400993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 err="1"/>
              <a:t>Zakeef</a:t>
            </a:r>
            <a:r>
              <a:rPr lang="en-US" sz="2800" b="1" dirty="0"/>
              <a:t> Washington</a:t>
            </a:r>
            <a:br>
              <a:rPr lang="en-US" dirty="0"/>
            </a:br>
            <a:r>
              <a:rPr lang="en-US" sz="2000" i="1" dirty="0"/>
              <a:t>Division 5: Digital Art</a:t>
            </a:r>
          </a:p>
          <a:p>
            <a:endParaRPr lang="en-US" sz="2000" dirty="0"/>
          </a:p>
          <a:p>
            <a:r>
              <a:rPr lang="en-US" sz="2000" dirty="0"/>
              <a:t>Saluda Trail Middle School</a:t>
            </a:r>
          </a:p>
          <a:p>
            <a:r>
              <a:rPr lang="en-US" sz="2000" dirty="0"/>
              <a:t>York County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Natasha Wilkins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83A173-F488-5005-AFEC-F9E5452A5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6A370F-3759-D528-0DDA-F0F0E3BD58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188" t="21501" r="2466" b="14577"/>
          <a:stretch>
            <a:fillRect/>
          </a:stretch>
        </p:blipFill>
        <p:spPr>
          <a:xfrm rot="16200000">
            <a:off x="7029024" y="46420"/>
            <a:ext cx="3964729" cy="527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77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6"/>
            <a:ext cx="334433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2nd Place Winner</a:t>
            </a:r>
          </a:p>
          <a:p>
            <a:r>
              <a:rPr lang="en-US" sz="2800" b="1" dirty="0"/>
              <a:t>Makenzie Howe</a:t>
            </a:r>
            <a:br>
              <a:rPr lang="en-US" dirty="0">
                <a:highlight>
                  <a:srgbClr val="FFFF00"/>
                </a:highlight>
              </a:rPr>
            </a:br>
            <a:r>
              <a:rPr lang="en-US" sz="2000" i="1" dirty="0"/>
              <a:t>Division 5: Digital Art</a:t>
            </a:r>
          </a:p>
          <a:p>
            <a:endParaRPr lang="en-US" sz="2000" dirty="0"/>
          </a:p>
          <a:p>
            <a:r>
              <a:rPr lang="en-US" sz="2000" dirty="0"/>
              <a:t>South Florence High School</a:t>
            </a:r>
          </a:p>
          <a:p>
            <a:r>
              <a:rPr lang="en-US" sz="2000" dirty="0"/>
              <a:t>Florence School District One</a:t>
            </a:r>
          </a:p>
          <a:p>
            <a:endParaRPr lang="en-US" sz="2000" i="1" dirty="0"/>
          </a:p>
          <a:p>
            <a:r>
              <a:rPr lang="en-US" sz="2000" i="1" dirty="0"/>
              <a:t>Teacher:  Danielle Hubbard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E156D7-7441-3138-2DF3-D0104F509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4B05BD-682C-4C9F-36B2-0F54960404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187" t="24503" r="10159" b="23657"/>
          <a:stretch>
            <a:fillRect/>
          </a:stretch>
        </p:blipFill>
        <p:spPr>
          <a:xfrm rot="16200000">
            <a:off x="6572947" y="142735"/>
            <a:ext cx="4734491" cy="527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9253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277291" y="944416"/>
            <a:ext cx="400993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1st Place Winner</a:t>
            </a:r>
          </a:p>
          <a:p>
            <a:r>
              <a:rPr lang="en-US" sz="2800" b="1" dirty="0"/>
              <a:t>Vincent Del Gardo</a:t>
            </a:r>
            <a:br>
              <a:rPr lang="en-US" dirty="0"/>
            </a:br>
            <a:r>
              <a:rPr lang="en-US" sz="2000" i="1" dirty="0"/>
              <a:t>Division 5: Digital Art</a:t>
            </a:r>
          </a:p>
          <a:p>
            <a:endParaRPr lang="en-US" sz="2000" dirty="0"/>
          </a:p>
          <a:p>
            <a:r>
              <a:rPr lang="en-US" sz="2000" i="1" dirty="0"/>
              <a:t>Academy for the Arts, Science, and Technology</a:t>
            </a:r>
            <a:br>
              <a:rPr lang="en-US" dirty="0"/>
            </a:br>
            <a:r>
              <a:rPr lang="en-US" sz="2000" i="1" dirty="0"/>
              <a:t>Horry County School District</a:t>
            </a:r>
          </a:p>
          <a:p>
            <a:endParaRPr lang="en-US" sz="2000" i="1" dirty="0"/>
          </a:p>
          <a:p>
            <a:r>
              <a:rPr lang="en-US" sz="2000" i="1" dirty="0"/>
              <a:t>Teacher:  Lesley Etherson</a:t>
            </a:r>
            <a:endParaRPr lang="en-US" sz="2000" b="1" i="1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806" y="3049949"/>
            <a:ext cx="5279076" cy="4079286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8DAB6BA-94B2-03CB-CDBF-578702451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4416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6C27C9-F508-5F63-DD5D-9D104B8D05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595" b="13171"/>
          <a:stretch>
            <a:fillRect/>
          </a:stretch>
        </p:blipFill>
        <p:spPr>
          <a:xfrm rot="16200000">
            <a:off x="6760068" y="-165607"/>
            <a:ext cx="4309853" cy="5687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484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688E2-586C-D9CD-4095-D2CADE22D8A9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1BAA85C-E187-94EE-2982-4FC5172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879" y="3861174"/>
            <a:ext cx="3136626" cy="552042"/>
          </a:xfrm>
        </p:spPr>
        <p:txBody>
          <a:bodyPr vert="horz" lIns="91440" tIns="91440" rIns="91440" bIns="91440" rtlCol="0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200" cap="all" dirty="0">
                <a:latin typeface="Raleway" panose="020B0503030101060003" pitchFamily="34" charset="77"/>
              </a:rPr>
              <a:t>Photography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00BA2799-7943-1731-C921-DC413147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9D85F5-76F6-FCD8-180B-CD95A81FA115}"/>
              </a:ext>
            </a:extLst>
          </p:cNvPr>
          <p:cNvSpPr txBox="1"/>
          <p:nvPr/>
        </p:nvSpPr>
        <p:spPr>
          <a:xfrm>
            <a:off x="1298449" y="3183109"/>
            <a:ext cx="4541520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6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08783A-A452-3657-A5BD-782981FF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27AAC-5B68-09C8-0337-63739995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3A797B9-A178-EE97-F91B-76570ADC0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316" y="992905"/>
            <a:ext cx="2868269" cy="286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0488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28895-9A4D-04DB-160D-7E947542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" y="862030"/>
            <a:ext cx="2264899" cy="3511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5"/>
            <a:ext cx="333302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Honorable Mention</a:t>
            </a:r>
          </a:p>
          <a:p>
            <a:r>
              <a:rPr lang="en-US" sz="2800" b="1" dirty="0"/>
              <a:t>Ayden Curbeam</a:t>
            </a:r>
            <a:br>
              <a:rPr lang="en-US" dirty="0"/>
            </a:br>
            <a:r>
              <a:rPr lang="en-US" sz="2000" i="1" dirty="0"/>
              <a:t>Division 6: Photography</a:t>
            </a:r>
          </a:p>
          <a:p>
            <a:endParaRPr lang="en-US" sz="2000" dirty="0"/>
          </a:p>
          <a:p>
            <a:r>
              <a:rPr lang="en-US" sz="2000" i="1" dirty="0"/>
              <a:t>Saluda Trail Middle School</a:t>
            </a:r>
          </a:p>
          <a:p>
            <a:endParaRPr lang="en-US" sz="2000" i="1" dirty="0"/>
          </a:p>
          <a:p>
            <a:r>
              <a:rPr lang="en-US" sz="2000" i="1" dirty="0"/>
              <a:t>Teacher:  Lisa Dwyer-Dantzler</a:t>
            </a:r>
          </a:p>
          <a:p>
            <a:endParaRPr lang="en-US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5979E5-BCE6-30EC-9C32-79ABE78878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730" r="11137" b="13208"/>
          <a:stretch>
            <a:fillRect/>
          </a:stretch>
        </p:blipFill>
        <p:spPr>
          <a:xfrm rot="16200000">
            <a:off x="6639826" y="-188648"/>
            <a:ext cx="4175449" cy="601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4742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535635" y="944415"/>
            <a:ext cx="282530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3</a:t>
            </a:r>
            <a:r>
              <a:rPr lang="en-US" sz="2800" b="1" baseline="30000" dirty="0"/>
              <a:t>rd</a:t>
            </a:r>
            <a:r>
              <a:rPr lang="en-US" sz="2800" b="1" dirty="0"/>
              <a:t> Place Winner</a:t>
            </a:r>
          </a:p>
          <a:p>
            <a:r>
              <a:rPr lang="en-US" sz="2800" b="1" dirty="0"/>
              <a:t>Harper White</a:t>
            </a:r>
            <a:endParaRPr lang="en-US" sz="2800" dirty="0"/>
          </a:p>
          <a:p>
            <a:r>
              <a:rPr lang="en-US" sz="2000" i="1" dirty="0"/>
              <a:t>Division 6: Photography</a:t>
            </a:r>
          </a:p>
          <a:p>
            <a:endParaRPr lang="en-US" sz="2000" dirty="0"/>
          </a:p>
          <a:p>
            <a:r>
              <a:rPr lang="en-US" sz="2000" i="1" dirty="0"/>
              <a:t>Oakdale Elementary School</a:t>
            </a:r>
          </a:p>
          <a:p>
            <a:endParaRPr lang="en-US" sz="2000" i="1" dirty="0"/>
          </a:p>
          <a:p>
            <a:r>
              <a:rPr lang="en-US" sz="2000" i="1" dirty="0"/>
              <a:t>Teacher:  Lisa Dwyer-Dantzler</a:t>
            </a:r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83A173-F488-5005-AFEC-F9E5452A5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8" y="703594"/>
            <a:ext cx="2376266" cy="36699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4DC866-8815-FAF5-4EE0-4ED4FA8926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16200000">
            <a:off x="6895768" y="-497037"/>
            <a:ext cx="3706593" cy="6589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4019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19" y="944416"/>
            <a:ext cx="3344331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2nd Place Winner</a:t>
            </a:r>
          </a:p>
          <a:p>
            <a:r>
              <a:rPr lang="en-US" sz="2800" b="1" dirty="0"/>
              <a:t>Brandyn Austin</a:t>
            </a:r>
          </a:p>
          <a:p>
            <a:r>
              <a:rPr lang="en-US" sz="2000" i="1" dirty="0"/>
              <a:t>Division 6: Photography</a:t>
            </a:r>
          </a:p>
          <a:p>
            <a:endParaRPr lang="en-US" sz="2000" dirty="0"/>
          </a:p>
          <a:p>
            <a:r>
              <a:rPr lang="en-US" sz="2000" i="1" dirty="0"/>
              <a:t>Saluda Trail Middle School</a:t>
            </a:r>
          </a:p>
          <a:p>
            <a:endParaRPr lang="en-US" sz="2000" i="1" dirty="0"/>
          </a:p>
          <a:p>
            <a:r>
              <a:rPr lang="en-US" sz="2000" i="1" dirty="0"/>
              <a:t>Teacher:  Lisa Dwyer-Dantzler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E156D7-7441-3138-2DF3-D0104F509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3" y="807377"/>
            <a:ext cx="2306778" cy="3535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088BAD-35BE-4057-6F71-2E7C710323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930" b="36132"/>
          <a:stretch>
            <a:fillRect/>
          </a:stretch>
        </p:blipFill>
        <p:spPr>
          <a:xfrm>
            <a:off x="5967663" y="375061"/>
            <a:ext cx="5641305" cy="470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237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436583-222C-75D0-0B13-BCF525834C9B}"/>
              </a:ext>
            </a:extLst>
          </p:cNvPr>
          <p:cNvSpPr txBox="1"/>
          <p:nvPr/>
        </p:nvSpPr>
        <p:spPr>
          <a:xfrm>
            <a:off x="2361920" y="944416"/>
            <a:ext cx="302822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1st Place Winner</a:t>
            </a:r>
          </a:p>
          <a:p>
            <a:r>
              <a:rPr lang="en-US" sz="2800" b="1" dirty="0"/>
              <a:t>Gabriel Campbell</a:t>
            </a:r>
            <a:br>
              <a:rPr lang="en-US" dirty="0"/>
            </a:br>
            <a:r>
              <a:rPr lang="en-US" sz="2000" i="1" dirty="0"/>
              <a:t>Division 6: Photography</a:t>
            </a:r>
          </a:p>
          <a:p>
            <a:endParaRPr lang="en-US" sz="2000" dirty="0"/>
          </a:p>
          <a:p>
            <a:r>
              <a:rPr lang="en-US" sz="2000" i="1" dirty="0"/>
              <a:t>Saluda Trail Middle School</a:t>
            </a:r>
          </a:p>
          <a:p>
            <a:endParaRPr lang="en-US" sz="2000" i="1" dirty="0"/>
          </a:p>
          <a:p>
            <a:r>
              <a:rPr lang="en-US" sz="2000" i="1" dirty="0"/>
              <a:t>Teacher:  Lisa Dwyer-Dantzler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DF71D34D-B812-DFBC-A963-17DD382B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8DAB6BA-94B2-03CB-CDBF-578702451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93" y="1073614"/>
            <a:ext cx="2367162" cy="3573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95B26C2-A1B5-C1C7-2ADB-F7207C85C1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76" t="9256" r="4776" b="5931"/>
          <a:stretch>
            <a:fillRect/>
          </a:stretch>
        </p:blipFill>
        <p:spPr>
          <a:xfrm rot="16200000">
            <a:off x="6963761" y="-519329"/>
            <a:ext cx="3721631" cy="620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841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AC2024-BE39-EA1E-B595-2155C529E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918BD9-09DB-362B-C13F-59598FAAF85C}"/>
              </a:ext>
            </a:extLst>
          </p:cNvPr>
          <p:cNvSpPr/>
          <p:nvPr/>
        </p:nvSpPr>
        <p:spPr>
          <a:xfrm>
            <a:off x="1298448" y="2484763"/>
            <a:ext cx="4541520" cy="2544437"/>
          </a:xfrm>
          <a:prstGeom prst="rect">
            <a:avLst/>
          </a:prstGeom>
          <a:solidFill>
            <a:schemeClr val="bg1"/>
          </a:solidFill>
          <a:effectLst>
            <a:outerShdw blurRad="423832" dist="38100" dir="2700000" algn="tl" rotWithShape="0">
              <a:prstClr val="black">
                <a:alpha val="8881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688A35B-1256-E1B2-E478-10EE22ABB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879" y="3861174"/>
            <a:ext cx="3136626" cy="552042"/>
          </a:xfrm>
        </p:spPr>
        <p:txBody>
          <a:bodyPr vert="horz" lIns="91440" tIns="91440" rIns="91440" bIns="91440" rtlCol="0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200" cap="all" dirty="0">
                <a:latin typeface="Raleway" panose="020B0503030101060003" pitchFamily="34" charset="77"/>
              </a:rPr>
              <a:t>Artistic Merit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14B1E947-7699-80F7-0AC4-A4BB4F34F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066" y="2228731"/>
            <a:ext cx="6489305" cy="50144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8BABE1C-76B8-CE74-EB01-35F193D29527}"/>
              </a:ext>
            </a:extLst>
          </p:cNvPr>
          <p:cNvSpPr txBox="1"/>
          <p:nvPr/>
        </p:nvSpPr>
        <p:spPr>
          <a:xfrm>
            <a:off x="1298448" y="3203657"/>
            <a:ext cx="4541520" cy="8243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Raleway" panose="020B0503030101060003" pitchFamily="34" charset="77"/>
                <a:ea typeface="+mj-ea"/>
                <a:cs typeface="+mj-cs"/>
              </a:rPr>
              <a:t>Division 7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dirty="0">
              <a:latin typeface="Raleway" panose="020B0503030101060003" pitchFamily="34" charset="77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5E56AB1-F656-431C-B313-CACF7714E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779" y="-271137"/>
            <a:ext cx="292100" cy="27559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8D5F25C-EBB1-E268-AADC-422AF1E52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-271137"/>
            <a:ext cx="292100" cy="2755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A03732-4E3F-1190-C841-248B7101C5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379" y="1106813"/>
            <a:ext cx="3136626" cy="276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6058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5E5297-A115-967E-11C4-DFC9273EC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44A9D7-2384-FF9F-A183-EF79DB226E14}"/>
              </a:ext>
            </a:extLst>
          </p:cNvPr>
          <p:cNvSpPr txBox="1"/>
          <p:nvPr/>
        </p:nvSpPr>
        <p:spPr>
          <a:xfrm>
            <a:off x="2361920" y="944416"/>
            <a:ext cx="302822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Artistic Merit</a:t>
            </a:r>
          </a:p>
          <a:p>
            <a:r>
              <a:rPr lang="en-US" sz="2800" b="1" dirty="0"/>
              <a:t>Rhett Branham</a:t>
            </a:r>
            <a:endParaRPr lang="en-US" sz="2800" dirty="0"/>
          </a:p>
          <a:p>
            <a:endParaRPr lang="en-US" sz="2800" dirty="0"/>
          </a:p>
          <a:p>
            <a:r>
              <a:rPr lang="en-US" sz="2000" i="1" dirty="0"/>
              <a:t>Fairfield Magnet School For Math and Science </a:t>
            </a:r>
          </a:p>
          <a:p>
            <a:r>
              <a:rPr lang="en-US" sz="2000" i="1" dirty="0"/>
              <a:t>Fairfield County School District </a:t>
            </a:r>
          </a:p>
          <a:p>
            <a:endParaRPr lang="en-US" sz="2000" i="1" dirty="0"/>
          </a:p>
          <a:p>
            <a:r>
              <a:rPr lang="en-US" sz="2000" i="1" dirty="0"/>
              <a:t>Teacher:  Kimi Daly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101B6C3C-BB84-DECC-16EE-EE445B7CE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674" y="3385453"/>
            <a:ext cx="5279076" cy="4079286"/>
          </a:xfrm>
          <a:prstGeom prst="rect">
            <a:avLst/>
          </a:prstGeom>
        </p:spPr>
      </p:pic>
      <p:pic>
        <p:nvPicPr>
          <p:cNvPr id="6" name="Picture 5" descr="A close-up of a ribbon&#10;&#10;AI-generated content may be incorrect.">
            <a:extLst>
              <a:ext uri="{FF2B5EF4-FFF2-40B4-BE49-F238E27FC236}">
                <a16:creationId xmlns:a16="http://schemas.microsoft.com/office/drawing/2014/main" id="{2356D3FB-3E9D-FDAC-9907-B25006934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0276"/>
            <a:ext cx="2489200" cy="3784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AB7CD0-CF84-30C0-53A3-44A35BEB2E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329" b="6329"/>
          <a:stretch/>
        </p:blipFill>
        <p:spPr>
          <a:xfrm rot="16200000">
            <a:off x="6815266" y="-270697"/>
            <a:ext cx="4212523" cy="6540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378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2812</TotalTime>
  <Words>634</Words>
  <Application>Microsoft Macintosh PowerPoint</Application>
  <PresentationFormat>Widescreen</PresentationFormat>
  <Paragraphs>202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Calibri Light</vt:lpstr>
      <vt:lpstr>Raleway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Michelle Soto</dc:creator>
  <cp:lastModifiedBy>Caleb Mickler</cp:lastModifiedBy>
  <cp:revision>39</cp:revision>
  <cp:lastPrinted>2025-03-03T23:54:02Z</cp:lastPrinted>
  <dcterms:created xsi:type="dcterms:W3CDTF">2024-01-29T15:30:15Z</dcterms:created>
  <dcterms:modified xsi:type="dcterms:W3CDTF">2026-03-05T15:49:14Z</dcterms:modified>
</cp:coreProperties>
</file>